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5F_E2BBC025.xml" ContentType="application/vnd.ms-powerpoint.comments+xml"/>
  <Override PartName="/ppt/comments/modernComment_156_BA3FB9E4.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6"/>
  </p:notesMasterIdLst>
  <p:sldIdLst>
    <p:sldId id="256" r:id="rId2"/>
    <p:sldId id="312" r:id="rId3"/>
    <p:sldId id="257" r:id="rId4"/>
    <p:sldId id="261" r:id="rId5"/>
    <p:sldId id="267" r:id="rId6"/>
    <p:sldId id="358" r:id="rId7"/>
    <p:sldId id="259" r:id="rId8"/>
    <p:sldId id="323" r:id="rId9"/>
    <p:sldId id="309" r:id="rId10"/>
    <p:sldId id="314" r:id="rId11"/>
    <p:sldId id="277" r:id="rId12"/>
    <p:sldId id="315" r:id="rId13"/>
    <p:sldId id="359" r:id="rId14"/>
    <p:sldId id="320" r:id="rId15"/>
    <p:sldId id="350" r:id="rId16"/>
    <p:sldId id="321" r:id="rId17"/>
    <p:sldId id="341" r:id="rId18"/>
    <p:sldId id="349" r:id="rId19"/>
    <p:sldId id="338" r:id="rId20"/>
    <p:sldId id="344" r:id="rId21"/>
    <p:sldId id="317" r:id="rId22"/>
    <p:sldId id="335" r:id="rId23"/>
    <p:sldId id="353" r:id="rId24"/>
    <p:sldId id="316" r:id="rId25"/>
    <p:sldId id="340" r:id="rId26"/>
    <p:sldId id="356" r:id="rId27"/>
    <p:sldId id="339" r:id="rId28"/>
    <p:sldId id="355" r:id="rId29"/>
    <p:sldId id="319" r:id="rId30"/>
    <p:sldId id="280" r:id="rId31"/>
    <p:sldId id="265" r:id="rId32"/>
    <p:sldId id="282" r:id="rId33"/>
    <p:sldId id="336" r:id="rId34"/>
    <p:sldId id="266" r:id="rId35"/>
    <p:sldId id="334" r:id="rId36"/>
    <p:sldId id="352" r:id="rId37"/>
    <p:sldId id="337" r:id="rId38"/>
    <p:sldId id="322" r:id="rId39"/>
    <p:sldId id="351" r:id="rId40"/>
    <p:sldId id="342" r:id="rId41"/>
    <p:sldId id="347" r:id="rId42"/>
    <p:sldId id="348" r:id="rId43"/>
    <p:sldId id="327" r:id="rId44"/>
    <p:sldId id="284"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Fjalla One" panose="02000506040000020004" pitchFamily="2" charset="0"/>
      <p:regular r:id="rId51"/>
    </p:embeddedFont>
    <p:embeddedFont>
      <p:font typeface="Livvic" pitchFamily="2" charset="0"/>
      <p:regular r:id="rId52"/>
      <p:bold r:id="rId53"/>
      <p:italic r:id="rId54"/>
      <p:boldItalic r:id="rId55"/>
    </p:embeddedFont>
    <p:embeddedFont>
      <p:font typeface="Roboto Condensed"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EB299A1-01EE-404C-9C77-36D07046D22E}">
          <p14:sldIdLst>
            <p14:sldId id="256"/>
            <p14:sldId id="312"/>
            <p14:sldId id="257"/>
            <p14:sldId id="261"/>
            <p14:sldId id="267"/>
            <p14:sldId id="358"/>
            <p14:sldId id="259"/>
            <p14:sldId id="323"/>
            <p14:sldId id="309"/>
            <p14:sldId id="314"/>
            <p14:sldId id="277"/>
            <p14:sldId id="315"/>
            <p14:sldId id="359"/>
            <p14:sldId id="320"/>
            <p14:sldId id="350"/>
            <p14:sldId id="321"/>
            <p14:sldId id="341"/>
            <p14:sldId id="349"/>
            <p14:sldId id="338"/>
            <p14:sldId id="344"/>
            <p14:sldId id="317"/>
            <p14:sldId id="335"/>
            <p14:sldId id="353"/>
            <p14:sldId id="316"/>
            <p14:sldId id="340"/>
            <p14:sldId id="356"/>
            <p14:sldId id="339"/>
            <p14:sldId id="355"/>
            <p14:sldId id="319"/>
            <p14:sldId id="280"/>
            <p14:sldId id="265"/>
            <p14:sldId id="282"/>
          </p14:sldIdLst>
        </p14:section>
        <p14:section name="Appendix" id="{1317EC60-2615-4FD9-8EAA-0312872EBCEB}">
          <p14:sldIdLst>
            <p14:sldId id="336"/>
            <p14:sldId id="266"/>
            <p14:sldId id="334"/>
            <p14:sldId id="352"/>
            <p14:sldId id="337"/>
            <p14:sldId id="322"/>
            <p14:sldId id="351"/>
            <p14:sldId id="342"/>
            <p14:sldId id="347"/>
            <p14:sldId id="348"/>
            <p14:sldId id="327"/>
            <p14:sldId id="2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1EE07-C74E-AF4E-F475-3CAABF89AFB3}" name="Guest User" initials="GU" userId="S::urn:spo:anon#ba2b5036f390d2f9e6b89fa0332b4f2cdedf88b27cefb9ea5ff5bedf562c5e99::" providerId="AD"/>
  <p188:author id="{B3FD3B7C-A7D7-F2BE-51D4-49193489FC02}" name="Aakash V Dhrruva" initials="AD" userId="S::dhruvaaakash@my.utexas.edu::214fe1f7-4d58-4db4-8f73-eb502d0f3e50" providerId="AD"/>
  <p188:author id="{15906DA8-E2C1-D1F8-675F-F570C3DC3D0F}" name="zz8658@austin.eid.utexas.edu" initials="zz" userId="S::zz8658@my.utexas.edu::47ea9b8c-5016-476e-9fe2-341740059127" providerId="AD"/>
  <p188:author id="{4D3F7BDF-3682-4A2D-0AB4-0F60E19D881D}" name="Gupta, Mayank" initials="GM" userId="S::mayank.gupta@my.utexas.edu::5a68457a-370b-495d-895f-c2118fda1b5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2C836"/>
    <a:srgbClr val="C6E6A2"/>
    <a:srgbClr val="87F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4EBAFC-9E6A-A643-93B1-8059E1604DEB}" v="62" dt="2023-08-08T16:29:46.413"/>
  </p1510:revLst>
</p1510:revInfo>
</file>

<file path=ppt/tableStyles.xml><?xml version="1.0" encoding="utf-8"?>
<a:tblStyleLst xmlns:a="http://schemas.openxmlformats.org/drawingml/2006/main" def="{B3F00AE8-B96E-4593-B17E-B08CBE4C9B96}">
  <a:tblStyle styleId="{B3F00AE8-B96E-4593-B17E-B08CBE4C9B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56_BA3FB9E4.xml><?xml version="1.0" encoding="utf-8"?>
<p188:cmLst xmlns:a="http://schemas.openxmlformats.org/drawingml/2006/main" xmlns:r="http://schemas.openxmlformats.org/officeDocument/2006/relationships" xmlns:p188="http://schemas.microsoft.com/office/powerpoint/2018/8/main">
  <p188:cm id="{92652918-3CBF-4DB0-B427-EC72B1BFBDD5}" authorId="{4D3F7BDF-3682-4A2D-0AB4-0F60E19D881D}" created="2023-08-06T02:02:26.926">
    <pc:sldMkLst xmlns:pc="http://schemas.microsoft.com/office/powerpoint/2013/main/command">
      <pc:docMk/>
      <pc:sldMk cId="3124738532" sldId="342"/>
    </pc:sldMkLst>
    <p188:txBody>
      <a:bodyPr/>
      <a:lstStyle/>
      <a:p>
        <a:r>
          <a:rPr lang="en-US"/>
          <a:t>might be redundant..can remove</a:t>
        </a:r>
      </a:p>
    </p188:txBody>
  </p188:cm>
</p188:cmLst>
</file>

<file path=ppt/comments/modernComment_15F_E2BBC025.xml><?xml version="1.0" encoding="utf-8"?>
<p188:cmLst xmlns:a="http://schemas.openxmlformats.org/drawingml/2006/main" xmlns:r="http://schemas.openxmlformats.org/officeDocument/2006/relationships" xmlns:p188="http://schemas.microsoft.com/office/powerpoint/2018/8/main">
  <p188:cm id="{6916F7D7-1008-4556-B9BC-951A2935A2EC}" authorId="{B3FD3B7C-A7D7-F2BE-51D4-49193489FC02}" created="2023-08-06T02:10:14.018">
    <pc:sldMkLst xmlns:pc="http://schemas.microsoft.com/office/powerpoint/2013/main/command">
      <pc:docMk/>
      <pc:sldMk cId="3803955237" sldId="351"/>
    </pc:sldMkLst>
    <p188:txBody>
      <a:bodyPr/>
      <a:lstStyle/>
      <a:p>
        <a:r>
          <a:rPr lang="en-US"/>
          <a:t>Can remove this slide, or change into percentage of people, as this looks a bit unclear </a:t>
        </a:r>
      </a:p>
    </p188:txBody>
  </p188:cm>
</p188:cmLst>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CBDC2-5874-4E1B-99FE-54374D6F1B62}" type="doc">
      <dgm:prSet loTypeId="urn:microsoft.com/office/officeart/2005/8/layout/bProcess3" loCatId="process" qsTypeId="urn:microsoft.com/office/officeart/2005/8/quickstyle/simple1" qsCatId="simple" csTypeId="urn:microsoft.com/office/officeart/2005/8/colors/accent5_3" csCatId="accent5" phldr="1"/>
      <dgm:spPr/>
      <dgm:t>
        <a:bodyPr/>
        <a:lstStyle/>
        <a:p>
          <a:endParaRPr lang="en-US"/>
        </a:p>
      </dgm:t>
    </dgm:pt>
    <dgm:pt modelId="{90086655-D993-4901-8BB4-0F133E3B553D}">
      <dgm:prSet phldrT="[Text]" phldr="0"/>
      <dgm:spPr/>
      <dgm:t>
        <a:bodyPr/>
        <a:lstStyle/>
        <a:p>
          <a:r>
            <a:rPr lang="en-US">
              <a:solidFill>
                <a:schemeClr val="bg2"/>
              </a:solidFill>
              <a:latin typeface="Arial"/>
            </a:rPr>
            <a:t>Outlier Treatment</a:t>
          </a:r>
          <a:endParaRPr lang="en-US">
            <a:solidFill>
              <a:schemeClr val="bg2"/>
            </a:solidFill>
          </a:endParaRPr>
        </a:p>
      </dgm:t>
    </dgm:pt>
    <dgm:pt modelId="{122B94A6-6625-457A-B31D-AC1379458E71}" type="parTrans" cxnId="{ADA3DD50-3A81-40A7-82A5-CADD4C3FE2C2}">
      <dgm:prSet/>
      <dgm:spPr/>
      <dgm:t>
        <a:bodyPr/>
        <a:lstStyle/>
        <a:p>
          <a:endParaRPr lang="en-US"/>
        </a:p>
      </dgm:t>
    </dgm:pt>
    <dgm:pt modelId="{E5D5009B-BD4F-421B-9013-8C300B41F57F}" type="sibTrans" cxnId="{ADA3DD50-3A81-40A7-82A5-CADD4C3FE2C2}">
      <dgm:prSet/>
      <dgm:spPr>
        <a:ln>
          <a:solidFill>
            <a:srgbClr val="FF0000"/>
          </a:solidFill>
        </a:ln>
      </dgm:spPr>
      <dgm:t>
        <a:bodyPr/>
        <a:lstStyle/>
        <a:p>
          <a:endParaRPr lang="en-US"/>
        </a:p>
      </dgm:t>
    </dgm:pt>
    <dgm:pt modelId="{62730DCA-07D1-437A-BD83-FB5A5654A49F}">
      <dgm:prSet phldrT="[Text]" phldr="0"/>
      <dgm:spPr/>
      <dgm:t>
        <a:bodyPr/>
        <a:lstStyle/>
        <a:p>
          <a:pPr rtl="0"/>
          <a:r>
            <a:rPr lang="en-US">
              <a:solidFill>
                <a:schemeClr val="bg2"/>
              </a:solidFill>
              <a:latin typeface="Arial"/>
            </a:rPr>
            <a:t>Removed patients based on the Height to Weight ratio column</a:t>
          </a:r>
          <a:endParaRPr lang="en-US">
            <a:solidFill>
              <a:schemeClr val="bg2"/>
            </a:solidFill>
          </a:endParaRPr>
        </a:p>
      </dgm:t>
    </dgm:pt>
    <dgm:pt modelId="{A9A54FB8-FD21-4588-A040-5EAD32BC7968}" type="parTrans" cxnId="{92A9C503-5935-490A-A8FC-9E9F6E9B913C}">
      <dgm:prSet/>
      <dgm:spPr/>
      <dgm:t>
        <a:bodyPr/>
        <a:lstStyle/>
        <a:p>
          <a:endParaRPr lang="en-US"/>
        </a:p>
      </dgm:t>
    </dgm:pt>
    <dgm:pt modelId="{C759D114-8787-46B1-B18B-CA90ABE5A93D}" type="sibTrans" cxnId="{92A9C503-5935-490A-A8FC-9E9F6E9B913C}">
      <dgm:prSet/>
      <dgm:spPr/>
      <dgm:t>
        <a:bodyPr/>
        <a:lstStyle/>
        <a:p>
          <a:endParaRPr lang="en-US"/>
        </a:p>
      </dgm:t>
    </dgm:pt>
    <dgm:pt modelId="{D14B8440-210F-4D8B-92D4-84DFB954A147}">
      <dgm:prSet phldrT="[Text]" phldr="0"/>
      <dgm:spPr/>
      <dgm:t>
        <a:bodyPr/>
        <a:lstStyle/>
        <a:p>
          <a:pPr rtl="0"/>
          <a:r>
            <a:rPr lang="en-US">
              <a:solidFill>
                <a:schemeClr val="bg2"/>
              </a:solidFill>
              <a:latin typeface="Arial"/>
            </a:rPr>
            <a:t>Feature Engineering + Autoencoder</a:t>
          </a:r>
          <a:endParaRPr lang="en-US">
            <a:solidFill>
              <a:schemeClr val="bg2"/>
            </a:solidFill>
          </a:endParaRPr>
        </a:p>
      </dgm:t>
    </dgm:pt>
    <dgm:pt modelId="{95439460-0F15-42D5-AC3E-53494DD22280}" type="parTrans" cxnId="{14B6E9B4-4E99-4658-9B57-A98A5F9CBDB8}">
      <dgm:prSet/>
      <dgm:spPr/>
      <dgm:t>
        <a:bodyPr/>
        <a:lstStyle/>
        <a:p>
          <a:endParaRPr lang="en-US"/>
        </a:p>
      </dgm:t>
    </dgm:pt>
    <dgm:pt modelId="{5A359F6B-A234-4ED5-BDCF-DA6413C1A55A}" type="sibTrans" cxnId="{14B6E9B4-4E99-4658-9B57-A98A5F9CBDB8}">
      <dgm:prSet/>
      <dgm:spPr>
        <a:ln>
          <a:solidFill>
            <a:srgbClr val="FF0000"/>
          </a:solidFill>
        </a:ln>
      </dgm:spPr>
      <dgm:t>
        <a:bodyPr/>
        <a:lstStyle/>
        <a:p>
          <a:endParaRPr lang="en-US"/>
        </a:p>
      </dgm:t>
    </dgm:pt>
    <dgm:pt modelId="{B9AAF815-6385-43CA-A783-927C203074A6}">
      <dgm:prSet phldrT="[Text]" phldr="0"/>
      <dgm:spPr/>
      <dgm:t>
        <a:bodyPr/>
        <a:lstStyle/>
        <a:p>
          <a:pPr rtl="0"/>
          <a:r>
            <a:rPr lang="en-US">
              <a:solidFill>
                <a:schemeClr val="bg2"/>
              </a:solidFill>
              <a:latin typeface="Arial"/>
            </a:rPr>
            <a:t>Mutated Height to Weight Ratio</a:t>
          </a:r>
        </a:p>
      </dgm:t>
    </dgm:pt>
    <dgm:pt modelId="{90AC4552-FA4B-4D7F-8309-BE2B709111EA}" type="parTrans" cxnId="{AD6C464A-6B9D-49EF-9C14-9F283D264F14}">
      <dgm:prSet/>
      <dgm:spPr/>
      <dgm:t>
        <a:bodyPr/>
        <a:lstStyle/>
        <a:p>
          <a:endParaRPr lang="en-US"/>
        </a:p>
      </dgm:t>
    </dgm:pt>
    <dgm:pt modelId="{C267D0A3-8AC5-4110-B62C-C3193B557939}" type="sibTrans" cxnId="{AD6C464A-6B9D-49EF-9C14-9F283D264F14}">
      <dgm:prSet/>
      <dgm:spPr/>
      <dgm:t>
        <a:bodyPr/>
        <a:lstStyle/>
        <a:p>
          <a:endParaRPr lang="en-US"/>
        </a:p>
      </dgm:t>
    </dgm:pt>
    <dgm:pt modelId="{BF1BADD2-24A0-4C69-8DB9-1BED67D2B86D}">
      <dgm:prSet phldr="0"/>
      <dgm:spPr/>
      <dgm:t>
        <a:bodyPr/>
        <a:lstStyle/>
        <a:p>
          <a:pPr rtl="0"/>
          <a:r>
            <a:rPr lang="en-US">
              <a:solidFill>
                <a:schemeClr val="bg2"/>
              </a:solidFill>
              <a:latin typeface="Arial"/>
            </a:rPr>
            <a:t>The ratios with Std. Dev. &gt; 3.5 from mean were removed</a:t>
          </a:r>
        </a:p>
      </dgm:t>
    </dgm:pt>
    <dgm:pt modelId="{A04E8DAD-DC16-4F0C-9027-2BF555A04E5A}" type="parTrans" cxnId="{950CBC97-432D-4F11-B1D5-908CEA950C23}">
      <dgm:prSet/>
      <dgm:spPr/>
      <dgm:t>
        <a:bodyPr/>
        <a:lstStyle/>
        <a:p>
          <a:endParaRPr lang="en-GB"/>
        </a:p>
      </dgm:t>
    </dgm:pt>
    <dgm:pt modelId="{60AC9BD9-0F1B-4C33-A279-2181743E3CC6}" type="sibTrans" cxnId="{950CBC97-432D-4F11-B1D5-908CEA950C23}">
      <dgm:prSet/>
      <dgm:spPr/>
      <dgm:t>
        <a:bodyPr/>
        <a:lstStyle/>
        <a:p>
          <a:endParaRPr lang="en-US"/>
        </a:p>
      </dgm:t>
    </dgm:pt>
    <dgm:pt modelId="{0F3010EE-8FA4-4C44-B2C3-D37D0B481B7A}">
      <dgm:prSet phldr="0"/>
      <dgm:spPr/>
      <dgm:t>
        <a:bodyPr/>
        <a:lstStyle/>
        <a:p>
          <a:pPr rtl="0"/>
          <a:r>
            <a:rPr lang="en-US">
              <a:solidFill>
                <a:schemeClr val="bg2"/>
              </a:solidFill>
              <a:latin typeface="Arial"/>
            </a:rPr>
            <a:t>Data Cleaning</a:t>
          </a:r>
        </a:p>
      </dgm:t>
    </dgm:pt>
    <dgm:pt modelId="{3E792B83-C103-4501-86D9-C61930BE735D}" type="parTrans" cxnId="{B0F4CE0E-70AE-4180-B05F-4E8D72BD87A5}">
      <dgm:prSet/>
      <dgm:spPr/>
      <dgm:t>
        <a:bodyPr/>
        <a:lstStyle/>
        <a:p>
          <a:endParaRPr lang="en-GB"/>
        </a:p>
      </dgm:t>
    </dgm:pt>
    <dgm:pt modelId="{13A9286C-A185-44B0-8625-20A7C6A952DE}" type="sibTrans" cxnId="{B0F4CE0E-70AE-4180-B05F-4E8D72BD87A5}">
      <dgm:prSet/>
      <dgm:spPr>
        <a:ln>
          <a:solidFill>
            <a:srgbClr val="FF0000"/>
          </a:solidFill>
        </a:ln>
      </dgm:spPr>
      <dgm:t>
        <a:bodyPr/>
        <a:lstStyle/>
        <a:p>
          <a:endParaRPr lang="en-US"/>
        </a:p>
      </dgm:t>
    </dgm:pt>
    <dgm:pt modelId="{563C61C7-295D-4F90-95E4-4DE4793A7B90}">
      <dgm:prSet phldr="0"/>
      <dgm:spPr/>
      <dgm:t>
        <a:bodyPr/>
        <a:lstStyle/>
        <a:p>
          <a:pPr rtl="0"/>
          <a:r>
            <a:rPr lang="en-US">
              <a:solidFill>
                <a:schemeClr val="bg2"/>
              </a:solidFill>
            </a:rPr>
            <a:t>There were</a:t>
          </a:r>
          <a:r>
            <a:rPr lang="en-US">
              <a:solidFill>
                <a:schemeClr val="bg2"/>
              </a:solidFill>
              <a:latin typeface="Arial"/>
            </a:rPr>
            <a:t> around 20 duplicate values in our data and no null values</a:t>
          </a:r>
          <a:endParaRPr lang="en-US">
            <a:solidFill>
              <a:schemeClr val="bg2"/>
            </a:solidFill>
          </a:endParaRPr>
        </a:p>
      </dgm:t>
    </dgm:pt>
    <dgm:pt modelId="{398D6310-BE63-44C2-A0F9-5E242DE07AD5}" type="parTrans" cxnId="{10066B33-9624-4983-B4FF-806567D379AD}">
      <dgm:prSet/>
      <dgm:spPr/>
      <dgm:t>
        <a:bodyPr/>
        <a:lstStyle/>
        <a:p>
          <a:endParaRPr lang="en-GB"/>
        </a:p>
      </dgm:t>
    </dgm:pt>
    <dgm:pt modelId="{0EB03D93-A719-4332-A8A2-8B9D71988A20}" type="sibTrans" cxnId="{10066B33-9624-4983-B4FF-806567D379AD}">
      <dgm:prSet/>
      <dgm:spPr/>
      <dgm:t>
        <a:bodyPr/>
        <a:lstStyle/>
        <a:p>
          <a:endParaRPr lang="en-GB"/>
        </a:p>
      </dgm:t>
    </dgm:pt>
    <dgm:pt modelId="{BC59B8DC-C3AE-48C2-BF8C-B229AF27E990}">
      <dgm:prSet phldr="0"/>
      <dgm:spPr/>
      <dgm:t>
        <a:bodyPr/>
        <a:lstStyle/>
        <a:p>
          <a:pPr rtl="0"/>
          <a:r>
            <a:rPr lang="en-US">
              <a:solidFill>
                <a:schemeClr val="bg2"/>
              </a:solidFill>
              <a:latin typeface="Arial"/>
            </a:rPr>
            <a:t>Combined Skin Cancer and other Cancer</a:t>
          </a:r>
          <a:endParaRPr lang="en-US">
            <a:solidFill>
              <a:schemeClr val="bg2"/>
            </a:solidFill>
          </a:endParaRPr>
        </a:p>
      </dgm:t>
    </dgm:pt>
    <dgm:pt modelId="{1511368A-B748-431B-AE86-1DFD48AA8A4D}" type="parTrans" cxnId="{53FB6C85-28A2-4400-873A-B256FF893AF5}">
      <dgm:prSet/>
      <dgm:spPr/>
      <dgm:t>
        <a:bodyPr/>
        <a:lstStyle/>
        <a:p>
          <a:endParaRPr lang="en-GB"/>
        </a:p>
      </dgm:t>
    </dgm:pt>
    <dgm:pt modelId="{C8103067-1D40-477A-9505-08ACCA400B57}" type="sibTrans" cxnId="{53FB6C85-28A2-4400-873A-B256FF893AF5}">
      <dgm:prSet/>
      <dgm:spPr/>
      <dgm:t>
        <a:bodyPr/>
        <a:lstStyle/>
        <a:p>
          <a:endParaRPr lang="en-US"/>
        </a:p>
      </dgm:t>
    </dgm:pt>
    <dgm:pt modelId="{76328496-4821-419A-BAF7-BD9598571440}">
      <dgm:prSet phldr="0"/>
      <dgm:spPr/>
      <dgm:t>
        <a:bodyPr/>
        <a:lstStyle/>
        <a:p>
          <a:r>
            <a:rPr lang="en-US">
              <a:solidFill>
                <a:schemeClr val="bg2"/>
              </a:solidFill>
              <a:latin typeface="Arial"/>
            </a:rPr>
            <a:t>SMOTE gave better accuracy than Near Miss on logistic regression</a:t>
          </a:r>
          <a:endParaRPr lang="en-US">
            <a:solidFill>
              <a:schemeClr val="bg2"/>
            </a:solidFill>
          </a:endParaRPr>
        </a:p>
      </dgm:t>
    </dgm:pt>
    <dgm:pt modelId="{8F24B359-58D6-4413-ACB7-A59AEEA3626D}" type="parTrans" cxnId="{39B75149-6317-4B16-9444-57794EB71E36}">
      <dgm:prSet/>
      <dgm:spPr/>
      <dgm:t>
        <a:bodyPr/>
        <a:lstStyle/>
        <a:p>
          <a:endParaRPr lang="en-GB"/>
        </a:p>
      </dgm:t>
    </dgm:pt>
    <dgm:pt modelId="{44F47205-C59B-46DB-84AC-8EE0744E9EC8}" type="sibTrans" cxnId="{39B75149-6317-4B16-9444-57794EB71E36}">
      <dgm:prSet/>
      <dgm:spPr/>
      <dgm:t>
        <a:bodyPr/>
        <a:lstStyle/>
        <a:p>
          <a:endParaRPr lang="en-US"/>
        </a:p>
      </dgm:t>
    </dgm:pt>
    <dgm:pt modelId="{9482A8E8-68CA-49B2-A0E5-09D4D1649CF9}">
      <dgm:prSet phldr="0"/>
      <dgm:spPr/>
      <dgm:t>
        <a:bodyPr/>
        <a:lstStyle/>
        <a:p>
          <a:pPr rtl="0"/>
          <a:r>
            <a:rPr lang="en-US">
              <a:solidFill>
                <a:schemeClr val="bg2"/>
              </a:solidFill>
              <a:latin typeface="Arial"/>
            </a:rPr>
            <a:t> Model Training </a:t>
          </a:r>
        </a:p>
      </dgm:t>
    </dgm:pt>
    <dgm:pt modelId="{A3DB0F42-945E-428C-8DD7-CAC8BD04D38A}" type="parTrans" cxnId="{64F06DA1-AB80-4183-8DDB-4DD3338A59BB}">
      <dgm:prSet/>
      <dgm:spPr/>
      <dgm:t>
        <a:bodyPr/>
        <a:lstStyle/>
        <a:p>
          <a:endParaRPr lang="en-GB"/>
        </a:p>
      </dgm:t>
    </dgm:pt>
    <dgm:pt modelId="{E358A2D5-BB78-4A90-8560-562A68A7FD52}" type="sibTrans" cxnId="{64F06DA1-AB80-4183-8DDB-4DD3338A59BB}">
      <dgm:prSet/>
      <dgm:spPr/>
      <dgm:t>
        <a:bodyPr/>
        <a:lstStyle/>
        <a:p>
          <a:endParaRPr lang="en-US"/>
        </a:p>
      </dgm:t>
    </dgm:pt>
    <dgm:pt modelId="{43B635EF-8642-4D43-9ECD-4E46BF6A4588}">
      <dgm:prSet phldr="0"/>
      <dgm:spPr/>
      <dgm:t>
        <a:bodyPr/>
        <a:lstStyle/>
        <a:p>
          <a:pPr rtl="0"/>
          <a:r>
            <a:rPr lang="en-US">
              <a:solidFill>
                <a:schemeClr val="bg2"/>
              </a:solidFill>
              <a:latin typeface="Arial"/>
            </a:rPr>
            <a:t>Balancing the data</a:t>
          </a:r>
        </a:p>
      </dgm:t>
    </dgm:pt>
    <dgm:pt modelId="{95511DE9-6A28-48B8-883E-B1B43811B723}" type="parTrans" cxnId="{EBF64A7B-85AE-4BB5-B5D7-20E388CE1599}">
      <dgm:prSet/>
      <dgm:spPr/>
      <dgm:t>
        <a:bodyPr/>
        <a:lstStyle/>
        <a:p>
          <a:endParaRPr lang="en-GB"/>
        </a:p>
      </dgm:t>
    </dgm:pt>
    <dgm:pt modelId="{23971DE8-F2F4-4332-BC09-D6509C687583}" type="sibTrans" cxnId="{EBF64A7B-85AE-4BB5-B5D7-20E388CE1599}">
      <dgm:prSet/>
      <dgm:spPr>
        <a:ln>
          <a:solidFill>
            <a:srgbClr val="FF0000"/>
          </a:solidFill>
        </a:ln>
      </dgm:spPr>
      <dgm:t>
        <a:bodyPr/>
        <a:lstStyle/>
        <a:p>
          <a:endParaRPr lang="en-US"/>
        </a:p>
      </dgm:t>
    </dgm:pt>
    <dgm:pt modelId="{380BC85F-11B8-427E-A415-04BE1B1DFEDE}">
      <dgm:prSet phldr="0"/>
      <dgm:spPr/>
      <dgm:t>
        <a:bodyPr/>
        <a:lstStyle/>
        <a:p>
          <a:r>
            <a:rPr lang="en-US">
              <a:solidFill>
                <a:schemeClr val="bg2"/>
              </a:solidFill>
              <a:latin typeface="Arial"/>
            </a:rPr>
            <a:t>SMOTE and Near Miss Algorithm were used to balance the data</a:t>
          </a:r>
        </a:p>
      </dgm:t>
    </dgm:pt>
    <dgm:pt modelId="{10C5EC7A-ECA0-4864-9A54-F19EBCD6B36E}" type="parTrans" cxnId="{8BFEED57-4288-4079-9A28-0C57E9D343F2}">
      <dgm:prSet/>
      <dgm:spPr/>
      <dgm:t>
        <a:bodyPr/>
        <a:lstStyle/>
        <a:p>
          <a:endParaRPr lang="en-GB"/>
        </a:p>
      </dgm:t>
    </dgm:pt>
    <dgm:pt modelId="{8903C5EE-2AE7-4857-98B1-402144058DCA}" type="sibTrans" cxnId="{8BFEED57-4288-4079-9A28-0C57E9D343F2}">
      <dgm:prSet/>
      <dgm:spPr/>
      <dgm:t>
        <a:bodyPr/>
        <a:lstStyle/>
        <a:p>
          <a:endParaRPr lang="en-GB"/>
        </a:p>
      </dgm:t>
    </dgm:pt>
    <dgm:pt modelId="{ABFFDAD4-C5DC-4892-A5C0-B74B87B9D49C}">
      <dgm:prSet phldr="0"/>
      <dgm:spPr/>
      <dgm:t>
        <a:bodyPr/>
        <a:lstStyle/>
        <a:p>
          <a:pPr rtl="0"/>
          <a:r>
            <a:rPr lang="en-US">
              <a:solidFill>
                <a:schemeClr val="bg2"/>
              </a:solidFill>
              <a:latin typeface="Arial"/>
            </a:rPr>
            <a:t>Trained the data on Logistic Regression, Random Forest Classifier and Gradient Boosting Classifier</a:t>
          </a:r>
        </a:p>
      </dgm:t>
    </dgm:pt>
    <dgm:pt modelId="{B58821AE-56BA-476B-A765-FCFDD70AB3DB}" type="parTrans" cxnId="{9CBCDEDF-79D5-4A1E-9B57-E055D686BB9A}">
      <dgm:prSet/>
      <dgm:spPr/>
      <dgm:t>
        <a:bodyPr/>
        <a:lstStyle/>
        <a:p>
          <a:endParaRPr lang="en-GB"/>
        </a:p>
      </dgm:t>
    </dgm:pt>
    <dgm:pt modelId="{4FCF3A4B-0733-4015-940B-BAD28CD41320}" type="sibTrans" cxnId="{9CBCDEDF-79D5-4A1E-9B57-E055D686BB9A}">
      <dgm:prSet/>
      <dgm:spPr/>
      <dgm:t>
        <a:bodyPr/>
        <a:lstStyle/>
        <a:p>
          <a:endParaRPr lang="en-GB"/>
        </a:p>
      </dgm:t>
    </dgm:pt>
    <dgm:pt modelId="{E3AF5DE8-65D1-47C2-BD4D-118BAE0AFE7A}">
      <dgm:prSet phldr="0"/>
      <dgm:spPr/>
      <dgm:t>
        <a:bodyPr/>
        <a:lstStyle/>
        <a:p>
          <a:pPr rtl="0"/>
          <a:r>
            <a:rPr lang="en-US">
              <a:solidFill>
                <a:schemeClr val="bg2"/>
              </a:solidFill>
              <a:latin typeface="Arial"/>
            </a:rPr>
            <a:t>Lifestyle score did not boost the model’s performance</a:t>
          </a:r>
        </a:p>
      </dgm:t>
    </dgm:pt>
    <dgm:pt modelId="{95E966F1-1329-46D9-8DA9-F2114E9D9018}" type="parTrans" cxnId="{304D97D7-4374-4243-9E55-82538ACCC38D}">
      <dgm:prSet/>
      <dgm:spPr/>
      <dgm:t>
        <a:bodyPr/>
        <a:lstStyle/>
        <a:p>
          <a:endParaRPr lang="en-GB"/>
        </a:p>
      </dgm:t>
    </dgm:pt>
    <dgm:pt modelId="{C148796C-EE51-411D-8481-19AF2CE5CE12}" type="sibTrans" cxnId="{304D97D7-4374-4243-9E55-82538ACCC38D}">
      <dgm:prSet/>
      <dgm:spPr/>
      <dgm:t>
        <a:bodyPr/>
        <a:lstStyle/>
        <a:p>
          <a:endParaRPr lang="en-GB"/>
        </a:p>
      </dgm:t>
    </dgm:pt>
    <dgm:pt modelId="{B490CD12-21AA-4275-A0DC-C6BBE11DC15E}">
      <dgm:prSet phldr="0"/>
      <dgm:spPr/>
      <dgm:t>
        <a:bodyPr/>
        <a:lstStyle/>
        <a:p>
          <a:r>
            <a:rPr lang="en-US">
              <a:solidFill>
                <a:schemeClr val="bg2"/>
              </a:solidFill>
              <a:latin typeface="Arial"/>
            </a:rPr>
            <a:t>Binned Age and BMI category </a:t>
          </a:r>
          <a:endParaRPr lang="en-US">
            <a:solidFill>
              <a:schemeClr val="bg2"/>
            </a:solidFill>
          </a:endParaRPr>
        </a:p>
      </dgm:t>
    </dgm:pt>
    <dgm:pt modelId="{29E3161E-EEBF-49CE-AA64-FC1DAD4AE1AB}" type="parTrans" cxnId="{3E4775CE-D039-44A6-9765-81037087AACE}">
      <dgm:prSet/>
      <dgm:spPr/>
      <dgm:t>
        <a:bodyPr/>
        <a:lstStyle/>
        <a:p>
          <a:endParaRPr lang="en-GB"/>
        </a:p>
      </dgm:t>
    </dgm:pt>
    <dgm:pt modelId="{9146D7F3-477A-4EE4-8B8F-2E1687268F49}" type="sibTrans" cxnId="{3E4775CE-D039-44A6-9765-81037087AACE}">
      <dgm:prSet/>
      <dgm:spPr/>
      <dgm:t>
        <a:bodyPr/>
        <a:lstStyle/>
        <a:p>
          <a:endParaRPr lang="en-GB"/>
        </a:p>
      </dgm:t>
    </dgm:pt>
    <dgm:pt modelId="{A8C35F13-D0A8-40B9-A855-08DCD751B885}">
      <dgm:prSet phldrT="[Text]" phldr="0"/>
      <dgm:spPr/>
      <dgm:t>
        <a:bodyPr/>
        <a:lstStyle/>
        <a:p>
          <a:r>
            <a:rPr lang="en-US">
              <a:solidFill>
                <a:schemeClr val="bg2"/>
              </a:solidFill>
              <a:latin typeface="Arial"/>
            </a:rPr>
            <a:t>Combined **lifestyle features </a:t>
          </a:r>
        </a:p>
      </dgm:t>
    </dgm:pt>
    <dgm:pt modelId="{52B0B4CB-148C-47EF-9ED6-490E99AB9D1E}" type="parTrans" cxnId="{F3197745-0287-4742-804C-058ACC378BAE}">
      <dgm:prSet/>
      <dgm:spPr/>
      <dgm:t>
        <a:bodyPr/>
        <a:lstStyle/>
        <a:p>
          <a:endParaRPr lang="en-GB"/>
        </a:p>
      </dgm:t>
    </dgm:pt>
    <dgm:pt modelId="{ADE6E8C9-3FBE-452F-8AA2-59236F0CCCC3}" type="sibTrans" cxnId="{F3197745-0287-4742-804C-058ACC378BAE}">
      <dgm:prSet/>
      <dgm:spPr/>
      <dgm:t>
        <a:bodyPr/>
        <a:lstStyle/>
        <a:p>
          <a:endParaRPr lang="en-GB"/>
        </a:p>
      </dgm:t>
    </dgm:pt>
    <dgm:pt modelId="{D51AB60E-8F83-4B91-A055-036E84779042}" type="pres">
      <dgm:prSet presAssocID="{E5ECBDC2-5874-4E1B-99FE-54374D6F1B62}" presName="Name0" presStyleCnt="0">
        <dgm:presLayoutVars>
          <dgm:dir/>
          <dgm:resizeHandles val="exact"/>
        </dgm:presLayoutVars>
      </dgm:prSet>
      <dgm:spPr/>
    </dgm:pt>
    <dgm:pt modelId="{FA412919-58F4-48E2-AB91-98D22DE83A04}" type="pres">
      <dgm:prSet presAssocID="{0F3010EE-8FA4-4C44-B2C3-D37D0B481B7A}" presName="node" presStyleLbl="node1" presStyleIdx="0" presStyleCnt="5">
        <dgm:presLayoutVars>
          <dgm:bulletEnabled val="1"/>
        </dgm:presLayoutVars>
      </dgm:prSet>
      <dgm:spPr/>
    </dgm:pt>
    <dgm:pt modelId="{233848F8-A40C-4A58-B0BD-79C16E060B28}" type="pres">
      <dgm:prSet presAssocID="{13A9286C-A185-44B0-8625-20A7C6A952DE}" presName="sibTrans" presStyleLbl="sibTrans1D1" presStyleIdx="0" presStyleCnt="4"/>
      <dgm:spPr/>
    </dgm:pt>
    <dgm:pt modelId="{D8D0C089-3BDC-4E56-8A02-1E4B4262B39D}" type="pres">
      <dgm:prSet presAssocID="{13A9286C-A185-44B0-8625-20A7C6A952DE}" presName="connectorText" presStyleLbl="sibTrans1D1" presStyleIdx="0" presStyleCnt="4"/>
      <dgm:spPr/>
    </dgm:pt>
    <dgm:pt modelId="{67D76814-64E2-4AA6-9723-71A6CD81AA3F}" type="pres">
      <dgm:prSet presAssocID="{90086655-D993-4901-8BB4-0F133E3B553D}" presName="node" presStyleLbl="node1" presStyleIdx="1" presStyleCnt="5">
        <dgm:presLayoutVars>
          <dgm:bulletEnabled val="1"/>
        </dgm:presLayoutVars>
      </dgm:prSet>
      <dgm:spPr/>
    </dgm:pt>
    <dgm:pt modelId="{9D19D9D8-DDE4-4E24-AEE8-9D6B54BF66FF}" type="pres">
      <dgm:prSet presAssocID="{E5D5009B-BD4F-421B-9013-8C300B41F57F}" presName="sibTrans" presStyleLbl="sibTrans1D1" presStyleIdx="1" presStyleCnt="4"/>
      <dgm:spPr/>
    </dgm:pt>
    <dgm:pt modelId="{97742B08-1123-4F27-B4D4-607BEFA38103}" type="pres">
      <dgm:prSet presAssocID="{E5D5009B-BD4F-421B-9013-8C300B41F57F}" presName="connectorText" presStyleLbl="sibTrans1D1" presStyleIdx="1" presStyleCnt="4"/>
      <dgm:spPr/>
    </dgm:pt>
    <dgm:pt modelId="{0B9024D9-03FD-44D8-BC9B-5F65B424C10D}" type="pres">
      <dgm:prSet presAssocID="{D14B8440-210F-4D8B-92D4-84DFB954A147}" presName="node" presStyleLbl="node1" presStyleIdx="2" presStyleCnt="5">
        <dgm:presLayoutVars>
          <dgm:bulletEnabled val="1"/>
        </dgm:presLayoutVars>
      </dgm:prSet>
      <dgm:spPr/>
    </dgm:pt>
    <dgm:pt modelId="{940C249E-5A41-4E57-BA13-46B3C686EC93}" type="pres">
      <dgm:prSet presAssocID="{5A359F6B-A234-4ED5-BDCF-DA6413C1A55A}" presName="sibTrans" presStyleLbl="sibTrans1D1" presStyleIdx="2" presStyleCnt="4"/>
      <dgm:spPr/>
    </dgm:pt>
    <dgm:pt modelId="{B104C16E-AF29-48AE-A13C-827D07841986}" type="pres">
      <dgm:prSet presAssocID="{5A359F6B-A234-4ED5-BDCF-DA6413C1A55A}" presName="connectorText" presStyleLbl="sibTrans1D1" presStyleIdx="2" presStyleCnt="4"/>
      <dgm:spPr/>
    </dgm:pt>
    <dgm:pt modelId="{AD278A38-1DBB-4079-BEEB-32E7C7266E88}" type="pres">
      <dgm:prSet presAssocID="{43B635EF-8642-4D43-9ECD-4E46BF6A4588}" presName="node" presStyleLbl="node1" presStyleIdx="3" presStyleCnt="5">
        <dgm:presLayoutVars>
          <dgm:bulletEnabled val="1"/>
        </dgm:presLayoutVars>
      </dgm:prSet>
      <dgm:spPr/>
    </dgm:pt>
    <dgm:pt modelId="{AA0CA101-B753-4051-9E9E-223D849147B4}" type="pres">
      <dgm:prSet presAssocID="{23971DE8-F2F4-4332-BC09-D6509C687583}" presName="sibTrans" presStyleLbl="sibTrans1D1" presStyleIdx="3" presStyleCnt="4"/>
      <dgm:spPr/>
    </dgm:pt>
    <dgm:pt modelId="{7F90F9CE-C37C-4B3D-ACBF-99E14A2728F7}" type="pres">
      <dgm:prSet presAssocID="{23971DE8-F2F4-4332-BC09-D6509C687583}" presName="connectorText" presStyleLbl="sibTrans1D1" presStyleIdx="3" presStyleCnt="4"/>
      <dgm:spPr/>
    </dgm:pt>
    <dgm:pt modelId="{E7233599-6FDB-4187-8542-0B0AEF7EFE7C}" type="pres">
      <dgm:prSet presAssocID="{9482A8E8-68CA-49B2-A0E5-09D4D1649CF9}" presName="node" presStyleLbl="node1" presStyleIdx="4" presStyleCnt="5">
        <dgm:presLayoutVars>
          <dgm:bulletEnabled val="1"/>
        </dgm:presLayoutVars>
      </dgm:prSet>
      <dgm:spPr/>
    </dgm:pt>
  </dgm:ptLst>
  <dgm:cxnLst>
    <dgm:cxn modelId="{24268F01-A0E1-4E22-ADEF-376618841183}" type="presOf" srcId="{62730DCA-07D1-437A-BD83-FB5A5654A49F}" destId="{67D76814-64E2-4AA6-9723-71A6CD81AA3F}" srcOrd="0" destOrd="1" presId="urn:microsoft.com/office/officeart/2005/8/layout/bProcess3"/>
    <dgm:cxn modelId="{92A9C503-5935-490A-A8FC-9E9F6E9B913C}" srcId="{90086655-D993-4901-8BB4-0F133E3B553D}" destId="{62730DCA-07D1-437A-BD83-FB5A5654A49F}" srcOrd="0" destOrd="0" parTransId="{A9A54FB8-FD21-4588-A040-5EAD32BC7968}" sibTransId="{C759D114-8787-46B1-B18B-CA90ABE5A93D}"/>
    <dgm:cxn modelId="{60B77208-7E0C-4F70-B446-C05C05B4500B}" type="presOf" srcId="{BC59B8DC-C3AE-48C2-BF8C-B229AF27E990}" destId="{0B9024D9-03FD-44D8-BC9B-5F65B424C10D}" srcOrd="0" destOrd="4" presId="urn:microsoft.com/office/officeart/2005/8/layout/bProcess3"/>
    <dgm:cxn modelId="{B0F4CE0E-70AE-4180-B05F-4E8D72BD87A5}" srcId="{E5ECBDC2-5874-4E1B-99FE-54374D6F1B62}" destId="{0F3010EE-8FA4-4C44-B2C3-D37D0B481B7A}" srcOrd="0" destOrd="0" parTransId="{3E792B83-C103-4501-86D9-C61930BE735D}" sibTransId="{13A9286C-A185-44B0-8625-20A7C6A952DE}"/>
    <dgm:cxn modelId="{9EF3CF14-AA7B-4B09-B405-C8D19C0C2323}" type="presOf" srcId="{E5D5009B-BD4F-421B-9013-8C300B41F57F}" destId="{97742B08-1123-4F27-B4D4-607BEFA38103}" srcOrd="1" destOrd="0" presId="urn:microsoft.com/office/officeart/2005/8/layout/bProcess3"/>
    <dgm:cxn modelId="{F8E6421F-2DFA-4820-AF14-6675F430D5BC}" type="presOf" srcId="{B9AAF815-6385-43CA-A783-927C203074A6}" destId="{0B9024D9-03FD-44D8-BC9B-5F65B424C10D}" srcOrd="0" destOrd="2" presId="urn:microsoft.com/office/officeart/2005/8/layout/bProcess3"/>
    <dgm:cxn modelId="{A5876F26-8D60-4883-B9C5-8F876DBFB1FD}" type="presOf" srcId="{76328496-4821-419A-BAF7-BD9598571440}" destId="{AD278A38-1DBB-4079-BEEB-32E7C7266E88}" srcOrd="0" destOrd="2" presId="urn:microsoft.com/office/officeart/2005/8/layout/bProcess3"/>
    <dgm:cxn modelId="{1FEDD132-D67C-4E52-8EA8-D234A83E4D91}" type="presOf" srcId="{563C61C7-295D-4F90-95E4-4DE4793A7B90}" destId="{FA412919-58F4-48E2-AB91-98D22DE83A04}" srcOrd="0" destOrd="1" presId="urn:microsoft.com/office/officeart/2005/8/layout/bProcess3"/>
    <dgm:cxn modelId="{10066B33-9624-4983-B4FF-806567D379AD}" srcId="{0F3010EE-8FA4-4C44-B2C3-D37D0B481B7A}" destId="{563C61C7-295D-4F90-95E4-4DE4793A7B90}" srcOrd="0" destOrd="0" parTransId="{398D6310-BE63-44C2-A0F9-5E242DE07AD5}" sibTransId="{0EB03D93-A719-4332-A8A2-8B9D71988A20}"/>
    <dgm:cxn modelId="{F3197745-0287-4742-804C-058ACC378BAE}" srcId="{D14B8440-210F-4D8B-92D4-84DFB954A147}" destId="{A8C35F13-D0A8-40B9-A855-08DCD751B885}" srcOrd="0" destOrd="0" parTransId="{52B0B4CB-148C-47EF-9ED6-490E99AB9D1E}" sibTransId="{ADE6E8C9-3FBE-452F-8AA2-59236F0CCCC3}"/>
    <dgm:cxn modelId="{18150566-9676-4E35-A78A-264E2654AB13}" type="presOf" srcId="{23971DE8-F2F4-4332-BC09-D6509C687583}" destId="{7F90F9CE-C37C-4B3D-ACBF-99E14A2728F7}" srcOrd="1" destOrd="0" presId="urn:microsoft.com/office/officeart/2005/8/layout/bProcess3"/>
    <dgm:cxn modelId="{39B75149-6317-4B16-9444-57794EB71E36}" srcId="{43B635EF-8642-4D43-9ECD-4E46BF6A4588}" destId="{76328496-4821-419A-BAF7-BD9598571440}" srcOrd="1" destOrd="0" parTransId="{8F24B359-58D6-4413-ACB7-A59AEEA3626D}" sibTransId="{44F47205-C59B-46DB-84AC-8EE0744E9EC8}"/>
    <dgm:cxn modelId="{AD6C464A-6B9D-49EF-9C14-9F283D264F14}" srcId="{D14B8440-210F-4D8B-92D4-84DFB954A147}" destId="{B9AAF815-6385-43CA-A783-927C203074A6}" srcOrd="1" destOrd="0" parTransId="{90AC4552-FA4B-4D7F-8309-BE2B709111EA}" sibTransId="{C267D0A3-8AC5-4110-B62C-C3193B557939}"/>
    <dgm:cxn modelId="{5CA0614E-41D4-4E8A-BA26-6A2A01252ACE}" type="presOf" srcId="{90086655-D993-4901-8BB4-0F133E3B553D}" destId="{67D76814-64E2-4AA6-9723-71A6CD81AA3F}" srcOrd="0" destOrd="0" presId="urn:microsoft.com/office/officeart/2005/8/layout/bProcess3"/>
    <dgm:cxn modelId="{75129D6E-D494-4F1F-A461-838AD9134AE4}" type="presOf" srcId="{43B635EF-8642-4D43-9ECD-4E46BF6A4588}" destId="{AD278A38-1DBB-4079-BEEB-32E7C7266E88}" srcOrd="0" destOrd="0" presId="urn:microsoft.com/office/officeart/2005/8/layout/bProcess3"/>
    <dgm:cxn modelId="{ADA3DD50-3A81-40A7-82A5-CADD4C3FE2C2}" srcId="{E5ECBDC2-5874-4E1B-99FE-54374D6F1B62}" destId="{90086655-D993-4901-8BB4-0F133E3B553D}" srcOrd="1" destOrd="0" parTransId="{122B94A6-6625-457A-B31D-AC1379458E71}" sibTransId="{E5D5009B-BD4F-421B-9013-8C300B41F57F}"/>
    <dgm:cxn modelId="{BAD82553-EA2E-481D-9F79-070372C74450}" type="presOf" srcId="{0F3010EE-8FA4-4C44-B2C3-D37D0B481B7A}" destId="{FA412919-58F4-48E2-AB91-98D22DE83A04}" srcOrd="0" destOrd="0" presId="urn:microsoft.com/office/officeart/2005/8/layout/bProcess3"/>
    <dgm:cxn modelId="{ADCC9375-CB1C-4C8D-8176-2A04E082A571}" type="presOf" srcId="{5A359F6B-A234-4ED5-BDCF-DA6413C1A55A}" destId="{B104C16E-AF29-48AE-A13C-827D07841986}" srcOrd="1" destOrd="0" presId="urn:microsoft.com/office/officeart/2005/8/layout/bProcess3"/>
    <dgm:cxn modelId="{8BFEED57-4288-4079-9A28-0C57E9D343F2}" srcId="{43B635EF-8642-4D43-9ECD-4E46BF6A4588}" destId="{380BC85F-11B8-427E-A415-04BE1B1DFEDE}" srcOrd="0" destOrd="0" parTransId="{10C5EC7A-ECA0-4864-9A54-F19EBCD6B36E}" sibTransId="{8903C5EE-2AE7-4857-98B1-402144058DCA}"/>
    <dgm:cxn modelId="{9DA3E87A-94D8-4842-9684-E0F2717EFD2C}" type="presOf" srcId="{13A9286C-A185-44B0-8625-20A7C6A952DE}" destId="{233848F8-A40C-4A58-B0BD-79C16E060B28}" srcOrd="0" destOrd="0" presId="urn:microsoft.com/office/officeart/2005/8/layout/bProcess3"/>
    <dgm:cxn modelId="{EBF64A7B-85AE-4BB5-B5D7-20E388CE1599}" srcId="{E5ECBDC2-5874-4E1B-99FE-54374D6F1B62}" destId="{43B635EF-8642-4D43-9ECD-4E46BF6A4588}" srcOrd="3" destOrd="0" parTransId="{95511DE9-6A28-48B8-883E-B1B43811B723}" sibTransId="{23971DE8-F2F4-4332-BC09-D6509C687583}"/>
    <dgm:cxn modelId="{53FB6C85-28A2-4400-873A-B256FF893AF5}" srcId="{D14B8440-210F-4D8B-92D4-84DFB954A147}" destId="{BC59B8DC-C3AE-48C2-BF8C-B229AF27E990}" srcOrd="3" destOrd="0" parTransId="{1511368A-B748-431B-AE86-1DFD48AA8A4D}" sibTransId="{C8103067-1D40-477A-9505-08ACCA400B57}"/>
    <dgm:cxn modelId="{2EB76486-6CB2-4722-809B-622FC52D384B}" type="presOf" srcId="{BF1BADD2-24A0-4C69-8DB9-1BED67D2B86D}" destId="{67D76814-64E2-4AA6-9723-71A6CD81AA3F}" srcOrd="0" destOrd="2" presId="urn:microsoft.com/office/officeart/2005/8/layout/bProcess3"/>
    <dgm:cxn modelId="{BA4E4494-F8E2-4498-B838-898347EDEFEC}" type="presOf" srcId="{A8C35F13-D0A8-40B9-A855-08DCD751B885}" destId="{0B9024D9-03FD-44D8-BC9B-5F65B424C10D}" srcOrd="0" destOrd="1" presId="urn:microsoft.com/office/officeart/2005/8/layout/bProcess3"/>
    <dgm:cxn modelId="{950CBC97-432D-4F11-B1D5-908CEA950C23}" srcId="{90086655-D993-4901-8BB4-0F133E3B553D}" destId="{BF1BADD2-24A0-4C69-8DB9-1BED67D2B86D}" srcOrd="1" destOrd="0" parTransId="{A04E8DAD-DC16-4F0C-9027-2BF555A04E5A}" sibTransId="{60AC9BD9-0F1B-4C33-A279-2181743E3CC6}"/>
    <dgm:cxn modelId="{EFE2E897-182A-407E-949E-DEAC189091F0}" type="presOf" srcId="{D14B8440-210F-4D8B-92D4-84DFB954A147}" destId="{0B9024D9-03FD-44D8-BC9B-5F65B424C10D}" srcOrd="0" destOrd="0" presId="urn:microsoft.com/office/officeart/2005/8/layout/bProcess3"/>
    <dgm:cxn modelId="{E8F7E799-3A97-4074-9A58-4F818FB00D73}" type="presOf" srcId="{E5ECBDC2-5874-4E1B-99FE-54374D6F1B62}" destId="{D51AB60E-8F83-4B91-A055-036E84779042}" srcOrd="0" destOrd="0" presId="urn:microsoft.com/office/officeart/2005/8/layout/bProcess3"/>
    <dgm:cxn modelId="{64F06DA1-AB80-4183-8DDB-4DD3338A59BB}" srcId="{E5ECBDC2-5874-4E1B-99FE-54374D6F1B62}" destId="{9482A8E8-68CA-49B2-A0E5-09D4D1649CF9}" srcOrd="4" destOrd="0" parTransId="{A3DB0F42-945E-428C-8DD7-CAC8BD04D38A}" sibTransId="{E358A2D5-BB78-4A90-8560-562A68A7FD52}"/>
    <dgm:cxn modelId="{B7C2DFAA-4669-46C7-BE6F-93B30CCD0C85}" type="presOf" srcId="{13A9286C-A185-44B0-8625-20A7C6A952DE}" destId="{D8D0C089-3BDC-4E56-8A02-1E4B4262B39D}" srcOrd="1" destOrd="0" presId="urn:microsoft.com/office/officeart/2005/8/layout/bProcess3"/>
    <dgm:cxn modelId="{14B6E9B4-4E99-4658-9B57-A98A5F9CBDB8}" srcId="{E5ECBDC2-5874-4E1B-99FE-54374D6F1B62}" destId="{D14B8440-210F-4D8B-92D4-84DFB954A147}" srcOrd="2" destOrd="0" parTransId="{95439460-0F15-42D5-AC3E-53494DD22280}" sibTransId="{5A359F6B-A234-4ED5-BDCF-DA6413C1A55A}"/>
    <dgm:cxn modelId="{83B734B7-C4DE-40E1-828B-41B409FC6E53}" type="presOf" srcId="{23971DE8-F2F4-4332-BC09-D6509C687583}" destId="{AA0CA101-B753-4051-9E9E-223D849147B4}" srcOrd="0" destOrd="0" presId="urn:microsoft.com/office/officeart/2005/8/layout/bProcess3"/>
    <dgm:cxn modelId="{DB2A2EBC-605F-4196-8B26-191BA08F3696}" type="presOf" srcId="{380BC85F-11B8-427E-A415-04BE1B1DFEDE}" destId="{AD278A38-1DBB-4079-BEEB-32E7C7266E88}" srcOrd="0" destOrd="1" presId="urn:microsoft.com/office/officeart/2005/8/layout/bProcess3"/>
    <dgm:cxn modelId="{039029CE-2D14-4D29-9309-18E3A97C935C}" type="presOf" srcId="{E3AF5DE8-65D1-47C2-BD4D-118BAE0AFE7A}" destId="{E7233599-6FDB-4187-8542-0B0AEF7EFE7C}" srcOrd="0" destOrd="2" presId="urn:microsoft.com/office/officeart/2005/8/layout/bProcess3"/>
    <dgm:cxn modelId="{3E4775CE-D039-44A6-9765-81037087AACE}" srcId="{D14B8440-210F-4D8B-92D4-84DFB954A147}" destId="{B490CD12-21AA-4275-A0DC-C6BBE11DC15E}" srcOrd="2" destOrd="0" parTransId="{29E3161E-EEBF-49CE-AA64-FC1DAD4AE1AB}" sibTransId="{9146D7F3-477A-4EE4-8B8F-2E1687268F49}"/>
    <dgm:cxn modelId="{492728D0-DA15-4291-842C-CC2C2B5B541F}" type="presOf" srcId="{5A359F6B-A234-4ED5-BDCF-DA6413C1A55A}" destId="{940C249E-5A41-4E57-BA13-46B3C686EC93}" srcOrd="0" destOrd="0" presId="urn:microsoft.com/office/officeart/2005/8/layout/bProcess3"/>
    <dgm:cxn modelId="{304D97D7-4374-4243-9E55-82538ACCC38D}" srcId="{9482A8E8-68CA-49B2-A0E5-09D4D1649CF9}" destId="{E3AF5DE8-65D1-47C2-BD4D-118BAE0AFE7A}" srcOrd="1" destOrd="0" parTransId="{95E966F1-1329-46D9-8DA9-F2114E9D9018}" sibTransId="{C148796C-EE51-411D-8481-19AF2CE5CE12}"/>
    <dgm:cxn modelId="{6F76E8DC-450D-4B00-AF1E-881B2250E390}" type="presOf" srcId="{ABFFDAD4-C5DC-4892-A5C0-B74B87B9D49C}" destId="{E7233599-6FDB-4187-8542-0B0AEF7EFE7C}" srcOrd="0" destOrd="1" presId="urn:microsoft.com/office/officeart/2005/8/layout/bProcess3"/>
    <dgm:cxn modelId="{9CBCDEDF-79D5-4A1E-9B57-E055D686BB9A}" srcId="{9482A8E8-68CA-49B2-A0E5-09D4D1649CF9}" destId="{ABFFDAD4-C5DC-4892-A5C0-B74B87B9D49C}" srcOrd="0" destOrd="0" parTransId="{B58821AE-56BA-476B-A765-FCFDD70AB3DB}" sibTransId="{4FCF3A4B-0733-4015-940B-BAD28CD41320}"/>
    <dgm:cxn modelId="{747F73E2-2556-4A11-A59F-FDFC6EE05D47}" type="presOf" srcId="{E5D5009B-BD4F-421B-9013-8C300B41F57F}" destId="{9D19D9D8-DDE4-4E24-AEE8-9D6B54BF66FF}" srcOrd="0" destOrd="0" presId="urn:microsoft.com/office/officeart/2005/8/layout/bProcess3"/>
    <dgm:cxn modelId="{FE2D3AE6-68EC-4785-AA22-0CD6ADEA47CA}" type="presOf" srcId="{B490CD12-21AA-4275-A0DC-C6BBE11DC15E}" destId="{0B9024D9-03FD-44D8-BC9B-5F65B424C10D}" srcOrd="0" destOrd="3" presId="urn:microsoft.com/office/officeart/2005/8/layout/bProcess3"/>
    <dgm:cxn modelId="{6B460CFB-F2C3-4D39-B8B0-19863C89318F}" type="presOf" srcId="{9482A8E8-68CA-49B2-A0E5-09D4D1649CF9}" destId="{E7233599-6FDB-4187-8542-0B0AEF7EFE7C}" srcOrd="0" destOrd="0" presId="urn:microsoft.com/office/officeart/2005/8/layout/bProcess3"/>
    <dgm:cxn modelId="{AC0D00CB-4796-43BF-ACDD-12E87BBF5217}" type="presParOf" srcId="{D51AB60E-8F83-4B91-A055-036E84779042}" destId="{FA412919-58F4-48E2-AB91-98D22DE83A04}" srcOrd="0" destOrd="0" presId="urn:microsoft.com/office/officeart/2005/8/layout/bProcess3"/>
    <dgm:cxn modelId="{4128D9B4-ED12-4DB1-818E-51E38506D252}" type="presParOf" srcId="{D51AB60E-8F83-4B91-A055-036E84779042}" destId="{233848F8-A40C-4A58-B0BD-79C16E060B28}" srcOrd="1" destOrd="0" presId="urn:microsoft.com/office/officeart/2005/8/layout/bProcess3"/>
    <dgm:cxn modelId="{F2C8E5EC-9816-458D-AEA7-8F5564AFA9BC}" type="presParOf" srcId="{233848F8-A40C-4A58-B0BD-79C16E060B28}" destId="{D8D0C089-3BDC-4E56-8A02-1E4B4262B39D}" srcOrd="0" destOrd="0" presId="urn:microsoft.com/office/officeart/2005/8/layout/bProcess3"/>
    <dgm:cxn modelId="{CDBE7AD6-4C4C-4998-9A80-56F9032989B1}" type="presParOf" srcId="{D51AB60E-8F83-4B91-A055-036E84779042}" destId="{67D76814-64E2-4AA6-9723-71A6CD81AA3F}" srcOrd="2" destOrd="0" presId="urn:microsoft.com/office/officeart/2005/8/layout/bProcess3"/>
    <dgm:cxn modelId="{FD6E8743-4DA6-4439-B9C4-6BD2CACA8A10}" type="presParOf" srcId="{D51AB60E-8F83-4B91-A055-036E84779042}" destId="{9D19D9D8-DDE4-4E24-AEE8-9D6B54BF66FF}" srcOrd="3" destOrd="0" presId="urn:microsoft.com/office/officeart/2005/8/layout/bProcess3"/>
    <dgm:cxn modelId="{680E620B-32D5-4E03-8C48-A0CF0B8D63A9}" type="presParOf" srcId="{9D19D9D8-DDE4-4E24-AEE8-9D6B54BF66FF}" destId="{97742B08-1123-4F27-B4D4-607BEFA38103}" srcOrd="0" destOrd="0" presId="urn:microsoft.com/office/officeart/2005/8/layout/bProcess3"/>
    <dgm:cxn modelId="{0CCD7612-4DB3-4195-B480-15B0E0F2CABD}" type="presParOf" srcId="{D51AB60E-8F83-4B91-A055-036E84779042}" destId="{0B9024D9-03FD-44D8-BC9B-5F65B424C10D}" srcOrd="4" destOrd="0" presId="urn:microsoft.com/office/officeart/2005/8/layout/bProcess3"/>
    <dgm:cxn modelId="{1086F1ED-3ED1-42C1-84FC-690F7FDB58A9}" type="presParOf" srcId="{D51AB60E-8F83-4B91-A055-036E84779042}" destId="{940C249E-5A41-4E57-BA13-46B3C686EC93}" srcOrd="5" destOrd="0" presId="urn:microsoft.com/office/officeart/2005/8/layout/bProcess3"/>
    <dgm:cxn modelId="{A1F2F8AB-93D5-492A-A993-367C5F7F745E}" type="presParOf" srcId="{940C249E-5A41-4E57-BA13-46B3C686EC93}" destId="{B104C16E-AF29-48AE-A13C-827D07841986}" srcOrd="0" destOrd="0" presId="urn:microsoft.com/office/officeart/2005/8/layout/bProcess3"/>
    <dgm:cxn modelId="{E8628243-113D-43E3-9E0C-6676BAA3FEB9}" type="presParOf" srcId="{D51AB60E-8F83-4B91-A055-036E84779042}" destId="{AD278A38-1DBB-4079-BEEB-32E7C7266E88}" srcOrd="6" destOrd="0" presId="urn:microsoft.com/office/officeart/2005/8/layout/bProcess3"/>
    <dgm:cxn modelId="{55DCD88E-10A3-4528-B48A-D3E9CE83C13C}" type="presParOf" srcId="{D51AB60E-8F83-4B91-A055-036E84779042}" destId="{AA0CA101-B753-4051-9E9E-223D849147B4}" srcOrd="7" destOrd="0" presId="urn:microsoft.com/office/officeart/2005/8/layout/bProcess3"/>
    <dgm:cxn modelId="{1CD06F53-0A1D-462F-B6B5-011EDD54180C}" type="presParOf" srcId="{AA0CA101-B753-4051-9E9E-223D849147B4}" destId="{7F90F9CE-C37C-4B3D-ACBF-99E14A2728F7}" srcOrd="0" destOrd="0" presId="urn:microsoft.com/office/officeart/2005/8/layout/bProcess3"/>
    <dgm:cxn modelId="{E8053B05-7752-40EE-8FE4-285249E5A109}" type="presParOf" srcId="{D51AB60E-8F83-4B91-A055-036E84779042}" destId="{E7233599-6FDB-4187-8542-0B0AEF7EFE7C}"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848F8-A40C-4A58-B0BD-79C16E060B28}">
      <dsp:nvSpPr>
        <dsp:cNvPr id="0" name=""/>
        <dsp:cNvSpPr/>
      </dsp:nvSpPr>
      <dsp:spPr>
        <a:xfrm>
          <a:off x="2027854" y="945529"/>
          <a:ext cx="434983" cy="91440"/>
        </a:xfrm>
        <a:custGeom>
          <a:avLst/>
          <a:gdLst/>
          <a:ahLst/>
          <a:cxnLst/>
          <a:rect l="0" t="0" r="0" b="0"/>
          <a:pathLst>
            <a:path>
              <a:moveTo>
                <a:pt x="0" y="45720"/>
              </a:moveTo>
              <a:lnTo>
                <a:pt x="434983" y="45720"/>
              </a:lnTo>
            </a:path>
          </a:pathLst>
        </a:custGeom>
        <a:noFill/>
        <a:ln w="9525" cap="flat" cmpd="sng" algn="ctr">
          <a:solidFill>
            <a:srgbClr val="FF000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3706" y="988921"/>
        <a:ext cx="23279" cy="4655"/>
      </dsp:txXfrm>
    </dsp:sp>
    <dsp:sp modelId="{FA412919-58F4-48E2-AB91-98D22DE83A04}">
      <dsp:nvSpPr>
        <dsp:cNvPr id="0" name=""/>
        <dsp:cNvSpPr/>
      </dsp:nvSpPr>
      <dsp:spPr>
        <a:xfrm>
          <a:off x="5377" y="383966"/>
          <a:ext cx="2024277" cy="1214566"/>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2"/>
              </a:solidFill>
              <a:latin typeface="Arial"/>
            </a:rPr>
            <a:t>Data Cleaning</a:t>
          </a:r>
        </a:p>
        <a:p>
          <a:pPr marL="57150" lvl="1" indent="-57150" algn="l" defTabSz="400050" rtl="0">
            <a:lnSpc>
              <a:spcPct val="90000"/>
            </a:lnSpc>
            <a:spcBef>
              <a:spcPct val="0"/>
            </a:spcBef>
            <a:spcAft>
              <a:spcPct val="15000"/>
            </a:spcAft>
            <a:buChar char="•"/>
          </a:pPr>
          <a:r>
            <a:rPr lang="en-US" sz="900" kern="1200">
              <a:solidFill>
                <a:schemeClr val="bg2"/>
              </a:solidFill>
            </a:rPr>
            <a:t>There were</a:t>
          </a:r>
          <a:r>
            <a:rPr lang="en-US" sz="900" kern="1200">
              <a:solidFill>
                <a:schemeClr val="bg2"/>
              </a:solidFill>
              <a:latin typeface="Arial"/>
            </a:rPr>
            <a:t> around 20 duplicate values in our data and no null values</a:t>
          </a:r>
          <a:endParaRPr lang="en-US" sz="900" kern="1200">
            <a:solidFill>
              <a:schemeClr val="bg2"/>
            </a:solidFill>
          </a:endParaRPr>
        </a:p>
      </dsp:txBody>
      <dsp:txXfrm>
        <a:off x="5377" y="383966"/>
        <a:ext cx="2024277" cy="1214566"/>
      </dsp:txXfrm>
    </dsp:sp>
    <dsp:sp modelId="{9D19D9D8-DDE4-4E24-AEE8-9D6B54BF66FF}">
      <dsp:nvSpPr>
        <dsp:cNvPr id="0" name=""/>
        <dsp:cNvSpPr/>
      </dsp:nvSpPr>
      <dsp:spPr>
        <a:xfrm>
          <a:off x="4517715" y="945529"/>
          <a:ext cx="434983" cy="91440"/>
        </a:xfrm>
        <a:custGeom>
          <a:avLst/>
          <a:gdLst/>
          <a:ahLst/>
          <a:cxnLst/>
          <a:rect l="0" t="0" r="0" b="0"/>
          <a:pathLst>
            <a:path>
              <a:moveTo>
                <a:pt x="0" y="45720"/>
              </a:moveTo>
              <a:lnTo>
                <a:pt x="434983" y="45720"/>
              </a:lnTo>
            </a:path>
          </a:pathLst>
        </a:custGeom>
        <a:noFill/>
        <a:ln w="9525" cap="flat" cmpd="sng" algn="ctr">
          <a:solidFill>
            <a:srgbClr val="FF000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3567" y="988921"/>
        <a:ext cx="23279" cy="4655"/>
      </dsp:txXfrm>
    </dsp:sp>
    <dsp:sp modelId="{67D76814-64E2-4AA6-9723-71A6CD81AA3F}">
      <dsp:nvSpPr>
        <dsp:cNvPr id="0" name=""/>
        <dsp:cNvSpPr/>
      </dsp:nvSpPr>
      <dsp:spPr>
        <a:xfrm>
          <a:off x="2495238" y="383966"/>
          <a:ext cx="2024277" cy="1214566"/>
        </a:xfrm>
        <a:prstGeom prst="rect">
          <a:avLst/>
        </a:prstGeom>
        <a:solidFill>
          <a:schemeClr val="accent5">
            <a:shade val="80000"/>
            <a:hueOff val="-1832"/>
            <a:satOff val="12350"/>
            <a:lumOff val="29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200" kern="1200">
              <a:solidFill>
                <a:schemeClr val="bg2"/>
              </a:solidFill>
              <a:latin typeface="Arial"/>
            </a:rPr>
            <a:t>Outlier Treatment</a:t>
          </a:r>
          <a:endParaRPr lang="en-US" sz="1200" kern="1200">
            <a:solidFill>
              <a:schemeClr val="bg2"/>
            </a:solidFill>
          </a:endParaRPr>
        </a:p>
        <a:p>
          <a:pPr marL="57150" lvl="1" indent="-57150" algn="l" defTabSz="400050" rtl="0">
            <a:lnSpc>
              <a:spcPct val="90000"/>
            </a:lnSpc>
            <a:spcBef>
              <a:spcPct val="0"/>
            </a:spcBef>
            <a:spcAft>
              <a:spcPct val="15000"/>
            </a:spcAft>
            <a:buChar char="•"/>
          </a:pPr>
          <a:r>
            <a:rPr lang="en-US" sz="900" kern="1200">
              <a:solidFill>
                <a:schemeClr val="bg2"/>
              </a:solidFill>
              <a:latin typeface="Arial"/>
            </a:rPr>
            <a:t>Removed patients based on the Height to Weight ratio column</a:t>
          </a:r>
          <a:endParaRPr lang="en-US" sz="900" kern="1200">
            <a:solidFill>
              <a:schemeClr val="bg2"/>
            </a:solidFill>
          </a:endParaRPr>
        </a:p>
        <a:p>
          <a:pPr marL="57150" lvl="1" indent="-57150" algn="l" defTabSz="400050" rtl="0">
            <a:lnSpc>
              <a:spcPct val="90000"/>
            </a:lnSpc>
            <a:spcBef>
              <a:spcPct val="0"/>
            </a:spcBef>
            <a:spcAft>
              <a:spcPct val="15000"/>
            </a:spcAft>
            <a:buChar char="•"/>
          </a:pPr>
          <a:r>
            <a:rPr lang="en-US" sz="900" kern="1200">
              <a:solidFill>
                <a:schemeClr val="bg2"/>
              </a:solidFill>
              <a:latin typeface="Arial"/>
            </a:rPr>
            <a:t>The ratios with Std. Dev. &gt; 3.5 from mean were removed</a:t>
          </a:r>
        </a:p>
      </dsp:txBody>
      <dsp:txXfrm>
        <a:off x="2495238" y="383966"/>
        <a:ext cx="2024277" cy="1214566"/>
      </dsp:txXfrm>
    </dsp:sp>
    <dsp:sp modelId="{940C249E-5A41-4E57-BA13-46B3C686EC93}">
      <dsp:nvSpPr>
        <dsp:cNvPr id="0" name=""/>
        <dsp:cNvSpPr/>
      </dsp:nvSpPr>
      <dsp:spPr>
        <a:xfrm>
          <a:off x="1017516" y="1596732"/>
          <a:ext cx="4979721" cy="434983"/>
        </a:xfrm>
        <a:custGeom>
          <a:avLst/>
          <a:gdLst/>
          <a:ahLst/>
          <a:cxnLst/>
          <a:rect l="0" t="0" r="0" b="0"/>
          <a:pathLst>
            <a:path>
              <a:moveTo>
                <a:pt x="4979721" y="0"/>
              </a:moveTo>
              <a:lnTo>
                <a:pt x="4979721" y="234591"/>
              </a:lnTo>
              <a:lnTo>
                <a:pt x="0" y="234591"/>
              </a:lnTo>
              <a:lnTo>
                <a:pt x="0" y="434983"/>
              </a:lnTo>
            </a:path>
          </a:pathLst>
        </a:custGeom>
        <a:noFill/>
        <a:ln w="9525" cap="flat" cmpd="sng" algn="ctr">
          <a:solidFill>
            <a:srgbClr val="FF000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2341" y="1811896"/>
        <a:ext cx="250071" cy="4655"/>
      </dsp:txXfrm>
    </dsp:sp>
    <dsp:sp modelId="{0B9024D9-03FD-44D8-BC9B-5F65B424C10D}">
      <dsp:nvSpPr>
        <dsp:cNvPr id="0" name=""/>
        <dsp:cNvSpPr/>
      </dsp:nvSpPr>
      <dsp:spPr>
        <a:xfrm>
          <a:off x="4985099" y="383966"/>
          <a:ext cx="2024277" cy="1214566"/>
        </a:xfrm>
        <a:prstGeom prst="rect">
          <a:avLst/>
        </a:prstGeom>
        <a:solidFill>
          <a:schemeClr val="accent5">
            <a:shade val="80000"/>
            <a:hueOff val="-3664"/>
            <a:satOff val="24701"/>
            <a:lumOff val="58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2"/>
              </a:solidFill>
              <a:latin typeface="Arial"/>
            </a:rPr>
            <a:t>Feature Engineering + Autoencoder</a:t>
          </a:r>
          <a:endParaRPr lang="en-US" sz="1200" kern="1200">
            <a:solidFill>
              <a:schemeClr val="bg2"/>
            </a:solidFill>
          </a:endParaRPr>
        </a:p>
        <a:p>
          <a:pPr marL="57150" lvl="1" indent="-57150" algn="l" defTabSz="400050">
            <a:lnSpc>
              <a:spcPct val="90000"/>
            </a:lnSpc>
            <a:spcBef>
              <a:spcPct val="0"/>
            </a:spcBef>
            <a:spcAft>
              <a:spcPct val="15000"/>
            </a:spcAft>
            <a:buChar char="•"/>
          </a:pPr>
          <a:r>
            <a:rPr lang="en-US" sz="900" kern="1200">
              <a:solidFill>
                <a:schemeClr val="bg2"/>
              </a:solidFill>
              <a:latin typeface="Arial"/>
            </a:rPr>
            <a:t>Combined **lifestyle features </a:t>
          </a:r>
        </a:p>
        <a:p>
          <a:pPr marL="57150" lvl="1" indent="-57150" algn="l" defTabSz="400050" rtl="0">
            <a:lnSpc>
              <a:spcPct val="90000"/>
            </a:lnSpc>
            <a:spcBef>
              <a:spcPct val="0"/>
            </a:spcBef>
            <a:spcAft>
              <a:spcPct val="15000"/>
            </a:spcAft>
            <a:buChar char="•"/>
          </a:pPr>
          <a:r>
            <a:rPr lang="en-US" sz="900" kern="1200">
              <a:solidFill>
                <a:schemeClr val="bg2"/>
              </a:solidFill>
              <a:latin typeface="Arial"/>
            </a:rPr>
            <a:t>Mutated Height to Weight Ratio</a:t>
          </a:r>
        </a:p>
        <a:p>
          <a:pPr marL="57150" lvl="1" indent="-57150" algn="l" defTabSz="400050">
            <a:lnSpc>
              <a:spcPct val="90000"/>
            </a:lnSpc>
            <a:spcBef>
              <a:spcPct val="0"/>
            </a:spcBef>
            <a:spcAft>
              <a:spcPct val="15000"/>
            </a:spcAft>
            <a:buChar char="•"/>
          </a:pPr>
          <a:r>
            <a:rPr lang="en-US" sz="900" kern="1200">
              <a:solidFill>
                <a:schemeClr val="bg2"/>
              </a:solidFill>
              <a:latin typeface="Arial"/>
            </a:rPr>
            <a:t>Binned Age and BMI category </a:t>
          </a:r>
          <a:endParaRPr lang="en-US" sz="900" kern="1200">
            <a:solidFill>
              <a:schemeClr val="bg2"/>
            </a:solidFill>
          </a:endParaRPr>
        </a:p>
        <a:p>
          <a:pPr marL="57150" lvl="1" indent="-57150" algn="l" defTabSz="400050" rtl="0">
            <a:lnSpc>
              <a:spcPct val="90000"/>
            </a:lnSpc>
            <a:spcBef>
              <a:spcPct val="0"/>
            </a:spcBef>
            <a:spcAft>
              <a:spcPct val="15000"/>
            </a:spcAft>
            <a:buChar char="•"/>
          </a:pPr>
          <a:r>
            <a:rPr lang="en-US" sz="900" kern="1200">
              <a:solidFill>
                <a:schemeClr val="bg2"/>
              </a:solidFill>
              <a:latin typeface="Arial"/>
            </a:rPr>
            <a:t>Combined Skin Cancer and other Cancer</a:t>
          </a:r>
          <a:endParaRPr lang="en-US" sz="900" kern="1200">
            <a:solidFill>
              <a:schemeClr val="bg2"/>
            </a:solidFill>
          </a:endParaRPr>
        </a:p>
      </dsp:txBody>
      <dsp:txXfrm>
        <a:off x="4985099" y="383966"/>
        <a:ext cx="2024277" cy="1214566"/>
      </dsp:txXfrm>
    </dsp:sp>
    <dsp:sp modelId="{AA0CA101-B753-4051-9E9E-223D849147B4}">
      <dsp:nvSpPr>
        <dsp:cNvPr id="0" name=""/>
        <dsp:cNvSpPr/>
      </dsp:nvSpPr>
      <dsp:spPr>
        <a:xfrm>
          <a:off x="2027854" y="2625679"/>
          <a:ext cx="434983" cy="91440"/>
        </a:xfrm>
        <a:custGeom>
          <a:avLst/>
          <a:gdLst/>
          <a:ahLst/>
          <a:cxnLst/>
          <a:rect l="0" t="0" r="0" b="0"/>
          <a:pathLst>
            <a:path>
              <a:moveTo>
                <a:pt x="0" y="45720"/>
              </a:moveTo>
              <a:lnTo>
                <a:pt x="434983" y="45720"/>
              </a:lnTo>
            </a:path>
          </a:pathLst>
        </a:custGeom>
        <a:noFill/>
        <a:ln w="9525" cap="flat" cmpd="sng" algn="ctr">
          <a:solidFill>
            <a:srgbClr val="FF000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3706" y="2669071"/>
        <a:ext cx="23279" cy="4655"/>
      </dsp:txXfrm>
    </dsp:sp>
    <dsp:sp modelId="{AD278A38-1DBB-4079-BEEB-32E7C7266E88}">
      <dsp:nvSpPr>
        <dsp:cNvPr id="0" name=""/>
        <dsp:cNvSpPr/>
      </dsp:nvSpPr>
      <dsp:spPr>
        <a:xfrm>
          <a:off x="5377" y="2064116"/>
          <a:ext cx="2024277" cy="1214566"/>
        </a:xfrm>
        <a:prstGeom prst="rect">
          <a:avLst/>
        </a:prstGeom>
        <a:solidFill>
          <a:schemeClr val="accent5">
            <a:shade val="80000"/>
            <a:hueOff val="-5497"/>
            <a:satOff val="37051"/>
            <a:lumOff val="87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2"/>
              </a:solidFill>
              <a:latin typeface="Arial"/>
            </a:rPr>
            <a:t>Balancing the data</a:t>
          </a:r>
        </a:p>
        <a:p>
          <a:pPr marL="57150" lvl="1" indent="-57150" algn="l" defTabSz="400050">
            <a:lnSpc>
              <a:spcPct val="90000"/>
            </a:lnSpc>
            <a:spcBef>
              <a:spcPct val="0"/>
            </a:spcBef>
            <a:spcAft>
              <a:spcPct val="15000"/>
            </a:spcAft>
            <a:buChar char="•"/>
          </a:pPr>
          <a:r>
            <a:rPr lang="en-US" sz="900" kern="1200">
              <a:solidFill>
                <a:schemeClr val="bg2"/>
              </a:solidFill>
              <a:latin typeface="Arial"/>
            </a:rPr>
            <a:t>SMOTE and Near Miss Algorithm were used to balance the data</a:t>
          </a:r>
        </a:p>
        <a:p>
          <a:pPr marL="57150" lvl="1" indent="-57150" algn="l" defTabSz="400050">
            <a:lnSpc>
              <a:spcPct val="90000"/>
            </a:lnSpc>
            <a:spcBef>
              <a:spcPct val="0"/>
            </a:spcBef>
            <a:spcAft>
              <a:spcPct val="15000"/>
            </a:spcAft>
            <a:buChar char="•"/>
          </a:pPr>
          <a:r>
            <a:rPr lang="en-US" sz="900" kern="1200">
              <a:solidFill>
                <a:schemeClr val="bg2"/>
              </a:solidFill>
              <a:latin typeface="Arial"/>
            </a:rPr>
            <a:t>SMOTE gave better accuracy than Near Miss on logistic regression</a:t>
          </a:r>
          <a:endParaRPr lang="en-US" sz="900" kern="1200">
            <a:solidFill>
              <a:schemeClr val="bg2"/>
            </a:solidFill>
          </a:endParaRPr>
        </a:p>
      </dsp:txBody>
      <dsp:txXfrm>
        <a:off x="5377" y="2064116"/>
        <a:ext cx="2024277" cy="1214566"/>
      </dsp:txXfrm>
    </dsp:sp>
    <dsp:sp modelId="{E7233599-6FDB-4187-8542-0B0AEF7EFE7C}">
      <dsp:nvSpPr>
        <dsp:cNvPr id="0" name=""/>
        <dsp:cNvSpPr/>
      </dsp:nvSpPr>
      <dsp:spPr>
        <a:xfrm>
          <a:off x="2495238" y="2064116"/>
          <a:ext cx="2024277" cy="1214566"/>
        </a:xfrm>
        <a:prstGeom prst="rect">
          <a:avLst/>
        </a:prstGeom>
        <a:solidFill>
          <a:schemeClr val="accent5">
            <a:shade val="80000"/>
            <a:hueOff val="-7329"/>
            <a:satOff val="49402"/>
            <a:lumOff val="11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2"/>
              </a:solidFill>
              <a:latin typeface="Arial"/>
            </a:rPr>
            <a:t> Model Training </a:t>
          </a:r>
        </a:p>
        <a:p>
          <a:pPr marL="57150" lvl="1" indent="-57150" algn="l" defTabSz="400050" rtl="0">
            <a:lnSpc>
              <a:spcPct val="90000"/>
            </a:lnSpc>
            <a:spcBef>
              <a:spcPct val="0"/>
            </a:spcBef>
            <a:spcAft>
              <a:spcPct val="15000"/>
            </a:spcAft>
            <a:buChar char="•"/>
          </a:pPr>
          <a:r>
            <a:rPr lang="en-US" sz="900" kern="1200">
              <a:solidFill>
                <a:schemeClr val="bg2"/>
              </a:solidFill>
              <a:latin typeface="Arial"/>
            </a:rPr>
            <a:t>Trained the data on Logistic Regression, Random Forest Classifier and Gradient Boosting Classifier</a:t>
          </a:r>
        </a:p>
        <a:p>
          <a:pPr marL="57150" lvl="1" indent="-57150" algn="l" defTabSz="400050" rtl="0">
            <a:lnSpc>
              <a:spcPct val="90000"/>
            </a:lnSpc>
            <a:spcBef>
              <a:spcPct val="0"/>
            </a:spcBef>
            <a:spcAft>
              <a:spcPct val="15000"/>
            </a:spcAft>
            <a:buChar char="•"/>
          </a:pPr>
          <a:r>
            <a:rPr lang="en-US" sz="900" kern="1200">
              <a:solidFill>
                <a:schemeClr val="bg2"/>
              </a:solidFill>
              <a:latin typeface="Arial"/>
            </a:rPr>
            <a:t>Lifestyle score did not boost the model’s performance</a:t>
          </a:r>
        </a:p>
      </dsp:txBody>
      <dsp:txXfrm>
        <a:off x="2495238" y="2064116"/>
        <a:ext cx="2024277" cy="121456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1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categorical variables displayed diverse distributions.</a:t>
            </a:r>
          </a:p>
          <a:p>
            <a:pPr>
              <a:buNone/>
            </a:pPr>
            <a:r>
              <a:rPr lang="en-US"/>
              <a:t>1.) most patients rated their general health as "Good" or "Very Good" and had their last checkup within the past year.</a:t>
            </a:r>
          </a:p>
          <a:p>
            <a:pPr>
              <a:buNone/>
            </a:pPr>
            <a:r>
              <a:rPr lang="en-US"/>
              <a:t>2.) and a majority did not have a history of smoking. </a:t>
            </a:r>
          </a:p>
        </p:txBody>
      </p:sp>
    </p:spTree>
    <p:extLst>
      <p:ext uri="{BB962C8B-B14F-4D97-AF65-F5344CB8AC3E}">
        <p14:creationId xmlns:p14="http://schemas.microsoft.com/office/powerpoint/2010/main" val="215933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9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30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70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35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a:p>
        </p:txBody>
      </p:sp>
    </p:spTree>
    <p:extLst>
      <p:ext uri="{BB962C8B-B14F-4D97-AF65-F5344CB8AC3E}">
        <p14:creationId xmlns:p14="http://schemas.microsoft.com/office/powerpoint/2010/main" val="415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493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072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6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94d958042_1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94d958042_1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62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066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70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87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94d958042_1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94d958042_1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health professional can use our project/model to enhance their patient screening process, improve resource allocation to people likely to have heart disease, and individual can use our project to conduct self assessment and increase awareness to this health issue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94d958042_1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94d958042_1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994d958042_1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994d958042_1_1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en-US" b="1"/>
              <a:t>patient data shows that </a:t>
            </a:r>
            <a:endParaRPr lang="en-US"/>
          </a:p>
          <a:p>
            <a:pPr marL="285750" indent="-285750" algn="just">
              <a:buFont typeface="Arial,Sans-Serif"/>
              <a:buChar char="•"/>
            </a:pPr>
            <a:r>
              <a:rPr lang="en-US" b="1"/>
              <a:t>their height and weight follow a normal distributed</a:t>
            </a:r>
            <a:endParaRPr lang="en-US"/>
          </a:p>
          <a:p>
            <a:pPr marL="285750" indent="-285750" algn="just">
              <a:buFont typeface="Arial,Sans-Serif"/>
              <a:buChar char="•"/>
            </a:pPr>
            <a:r>
              <a:rPr lang="en-US" b="1"/>
              <a:t> (BMI) 20-30, is right-skewed =&gt; considerable number of patients with BMI values exceeding 30, indicating obesity.</a:t>
            </a:r>
            <a:endParaRPr lang="en-US"/>
          </a:p>
          <a:p>
            <a:pPr marL="285750" indent="-285750" algn="just">
              <a:buFont typeface="Arial,Sans-Serif"/>
              <a:buChar char="•"/>
            </a:pPr>
            <a:r>
              <a:rPr lang="en-US" b="1"/>
              <a:t>alcohol consumption per month, right-skewed =&gt; majority having low consumption</a:t>
            </a:r>
            <a:endParaRPr lang="en-US"/>
          </a:p>
          <a:p>
            <a:pPr marL="285750" indent="-285750" algn="just">
              <a:buFont typeface="Arial,Sans-Serif"/>
              <a:buChar char="•"/>
            </a:pPr>
            <a:r>
              <a:rPr lang="en-US" b="1"/>
              <a:t>Similarly, the fruit consumption per month and green vegetables consumption per month are also right-skewed,=&gt;many patients consume fruits and green vegetables moderately.</a:t>
            </a:r>
            <a:endParaRPr lang="en-US"/>
          </a:p>
          <a:p>
            <a:pPr marL="285750" indent="-285750" algn="just">
              <a:buFont typeface="Arial,Sans-Serif"/>
              <a:buChar char="•"/>
            </a:pPr>
            <a:r>
              <a:rPr lang="en-US" b="1"/>
              <a:t>The consumption of fried potatoes per month is right-skewed =&gt; many patients consuming them infrequently, while a few consume them more often.</a:t>
            </a:r>
            <a:endParaRPr lang="en-US"/>
          </a:p>
          <a:p>
            <a:pPr marL="0" indent="0" algn="just">
              <a:buNone/>
            </a:pPr>
            <a:endParaRPr lang="en-US"/>
          </a:p>
          <a:p>
            <a:pPr marL="0" lvl="0" indent="0" algn="l">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categorical variables displayed diverse distributions.</a:t>
            </a:r>
          </a:p>
          <a:p>
            <a:pPr>
              <a:buNone/>
            </a:pPr>
            <a:r>
              <a:rPr lang="en-US"/>
              <a:t>1.) most patients rated their general health as "Good" or "Very Good" and had their last checkup within the past year.</a:t>
            </a:r>
          </a:p>
          <a:p>
            <a:pPr>
              <a:buNone/>
            </a:pPr>
            <a:r>
              <a:rPr lang="en-US"/>
              <a:t>2.) and a majority did not have a history of smoking. </a:t>
            </a:r>
          </a:p>
        </p:txBody>
      </p:sp>
    </p:spTree>
    <p:extLst>
      <p:ext uri="{BB962C8B-B14F-4D97-AF65-F5344CB8AC3E}">
        <p14:creationId xmlns:p14="http://schemas.microsoft.com/office/powerpoint/2010/main" val="255493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1.) </a:t>
            </a:r>
            <a:r>
              <a:rPr lang="en-US"/>
              <a:t>most patients=&gt; 50-64 age category </a:t>
            </a:r>
          </a:p>
          <a:p>
            <a:pPr>
              <a:buNone/>
            </a:pPr>
            <a:r>
              <a:rPr lang="en-US"/>
              <a:t>2.) most patients reported exercising regularly, </a:t>
            </a:r>
          </a:p>
          <a:p>
            <a:pPr>
              <a:buNone/>
            </a:pPr>
            <a:r>
              <a:rPr lang="en-US"/>
              <a:t>3.) Only a small proportion of patients have heart disease.</a:t>
            </a:r>
          </a:p>
          <a:p>
            <a:pPr>
              <a:buNone/>
            </a:pPr>
            <a:endParaRPr lang="en-US"/>
          </a:p>
        </p:txBody>
      </p:sp>
    </p:spTree>
    <p:extLst>
      <p:ext uri="{BB962C8B-B14F-4D97-AF65-F5344CB8AC3E}">
        <p14:creationId xmlns:p14="http://schemas.microsoft.com/office/powerpoint/2010/main" val="281665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94d958042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94d958042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None/>
            </a:pPr>
            <a:r>
              <a:rPr lang="en-US"/>
              <a:t>Previous contents: </a:t>
            </a:r>
            <a:r>
              <a:rPr lang="en"/>
              <a:t>Problem Statement : Problem, Statement, Proposal</a:t>
            </a:r>
            <a:endParaRPr lang="en-US"/>
          </a:p>
          <a:p>
            <a:pPr marL="0" indent="0">
              <a:lnSpc>
                <a:spcPct val="150000"/>
              </a:lnSpc>
              <a:buNone/>
            </a:pPr>
            <a:r>
              <a:rPr lang="en"/>
              <a:t>Walk through data set/ Data Snapshot</a:t>
            </a:r>
            <a:endParaRPr lang="en-US"/>
          </a:p>
          <a:p>
            <a:pPr marL="0" indent="0">
              <a:lnSpc>
                <a:spcPct val="150000"/>
              </a:lnSpc>
              <a:buNone/>
            </a:pPr>
            <a:r>
              <a:rPr lang="en"/>
              <a:t>Our Approach</a:t>
            </a:r>
            <a:endParaRPr lang="en-US"/>
          </a:p>
          <a:p>
            <a:pPr marL="0" indent="0">
              <a:lnSpc>
                <a:spcPct val="150000"/>
              </a:lnSpc>
              <a:buNone/>
            </a:pPr>
            <a:r>
              <a:rPr lang="en"/>
              <a:t>EDA</a:t>
            </a:r>
            <a:endParaRPr lang="en-US"/>
          </a:p>
          <a:p>
            <a:pPr marL="0" indent="0">
              <a:lnSpc>
                <a:spcPct val="150000"/>
              </a:lnSpc>
              <a:buNone/>
            </a:pPr>
            <a:r>
              <a:rPr lang="en"/>
              <a:t>Modelling</a:t>
            </a:r>
          </a:p>
          <a:p>
            <a:pPr marL="0" indent="0">
              <a:lnSpc>
                <a:spcPct val="150000"/>
              </a:lnSpc>
              <a:buNone/>
            </a:pPr>
            <a:r>
              <a:rPr lang="en"/>
              <a:t>Feature engineering</a:t>
            </a:r>
            <a:endParaRPr lang="en-US"/>
          </a:p>
          <a:p>
            <a:pPr marL="0" indent="0">
              <a:lnSpc>
                <a:spcPct val="150000"/>
              </a:lnSpc>
              <a:buNone/>
            </a:pPr>
            <a:r>
              <a:rPr lang="en"/>
              <a:t>Comparing model findings with EDA Findings</a:t>
            </a:r>
            <a:endParaRPr lang="en-US"/>
          </a:p>
          <a:p>
            <a:pPr marL="0" indent="0">
              <a:lnSpc>
                <a:spcPct val="150000"/>
              </a:lnSpc>
              <a:buNone/>
            </a:pPr>
            <a:r>
              <a:rPr lang="en"/>
              <a:t>Conclusion</a:t>
            </a:r>
          </a:p>
          <a:p>
            <a:pPr marL="0" indent="0">
              <a:lnSpc>
                <a:spcPct val="150000"/>
              </a:lnSpc>
              <a:buNone/>
            </a:pPr>
            <a:r>
              <a:rPr lang="en"/>
              <a:t> Our Recommendation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11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644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94d958042_1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94d958042_1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91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994d958042_1_1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994d958042_1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94d958042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94d958042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About </a:t>
            </a:r>
            <a:r>
              <a:rPr lang="en-US" b="1"/>
              <a:t>695,000 people in the United States </a:t>
            </a:r>
            <a:r>
              <a:rPr lang="en-US"/>
              <a:t>died from heart disease in 2021—that’s </a:t>
            </a:r>
            <a:r>
              <a:rPr lang="en-US" b="1"/>
              <a:t>1 in every 5 deaths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994d958042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994d958042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objective is to create a model that will identify if a patient is susceptible to getting a cardiovascular disease. Local hospital or doctor office will be benefit with our classification because they can prioritize those with higher possibility of getting heart disease and increase their diagnosis efficiency.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Behavioral Risk Factor Surveillance System (BRFSS) is a branch of the Centers for Disease Control and Prevention (CDC)</a:t>
            </a:r>
          </a:p>
        </p:txBody>
      </p:sp>
    </p:spTree>
    <p:extLst>
      <p:ext uri="{BB962C8B-B14F-4D97-AF65-F5344CB8AC3E}">
        <p14:creationId xmlns:p14="http://schemas.microsoft.com/office/powerpoint/2010/main" val="1065661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94d958042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94d958042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64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94d958042_1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94d958042_1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72800" y="3577075"/>
            <a:ext cx="85206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a:off x="772796" y="1487525"/>
            <a:ext cx="8520600" cy="2052600"/>
          </a:xfrm>
          <a:prstGeom prst="rect">
            <a:avLst/>
          </a:prstGeom>
        </p:spPr>
        <p:txBody>
          <a:bodyPr spcFirstLastPara="1" wrap="square" lIns="91425" tIns="91425" rIns="91425" bIns="91425" anchor="b" anchorCtr="0">
            <a:noAutofit/>
          </a:bodyPr>
          <a:lstStyle>
            <a:lvl1pPr lvl="0" rtl="0">
              <a:lnSpc>
                <a:spcPct val="85000"/>
              </a:lnSpc>
              <a:spcBef>
                <a:spcPts val="0"/>
              </a:spcBef>
              <a:spcAft>
                <a:spcPts val="0"/>
              </a:spcAft>
              <a:buSzPts val="7000"/>
              <a:buNone/>
              <a:defRPr sz="7000"/>
            </a:lvl1pPr>
            <a:lvl2pPr lvl="1" algn="ctr" rtl="0">
              <a:lnSpc>
                <a:spcPct val="80000"/>
              </a:lnSpc>
              <a:spcBef>
                <a:spcPts val="0"/>
              </a:spcBef>
              <a:spcAft>
                <a:spcPts val="0"/>
              </a:spcAft>
              <a:buSzPts val="5800"/>
              <a:buNone/>
              <a:defRPr sz="5800"/>
            </a:lvl2pPr>
            <a:lvl3pPr lvl="2" algn="ctr" rtl="0">
              <a:lnSpc>
                <a:spcPct val="80000"/>
              </a:lnSpc>
              <a:spcBef>
                <a:spcPts val="0"/>
              </a:spcBef>
              <a:spcAft>
                <a:spcPts val="0"/>
              </a:spcAft>
              <a:buSzPts val="5800"/>
              <a:buNone/>
              <a:defRPr sz="5800"/>
            </a:lvl3pPr>
            <a:lvl4pPr lvl="3" algn="ctr" rtl="0">
              <a:lnSpc>
                <a:spcPct val="80000"/>
              </a:lnSpc>
              <a:spcBef>
                <a:spcPts val="0"/>
              </a:spcBef>
              <a:spcAft>
                <a:spcPts val="0"/>
              </a:spcAft>
              <a:buSzPts val="5800"/>
              <a:buNone/>
              <a:defRPr sz="5800"/>
            </a:lvl4pPr>
            <a:lvl5pPr lvl="4" algn="ctr" rtl="0">
              <a:lnSpc>
                <a:spcPct val="80000"/>
              </a:lnSpc>
              <a:spcBef>
                <a:spcPts val="0"/>
              </a:spcBef>
              <a:spcAft>
                <a:spcPts val="0"/>
              </a:spcAft>
              <a:buSzPts val="5800"/>
              <a:buNone/>
              <a:defRPr sz="5800"/>
            </a:lvl5pPr>
            <a:lvl6pPr lvl="5" algn="ctr" rtl="0">
              <a:lnSpc>
                <a:spcPct val="80000"/>
              </a:lnSpc>
              <a:spcBef>
                <a:spcPts val="0"/>
              </a:spcBef>
              <a:spcAft>
                <a:spcPts val="0"/>
              </a:spcAft>
              <a:buSzPts val="5800"/>
              <a:buNone/>
              <a:defRPr sz="5800"/>
            </a:lvl6pPr>
            <a:lvl7pPr lvl="6" algn="ctr" rtl="0">
              <a:lnSpc>
                <a:spcPct val="80000"/>
              </a:lnSpc>
              <a:spcBef>
                <a:spcPts val="0"/>
              </a:spcBef>
              <a:spcAft>
                <a:spcPts val="0"/>
              </a:spcAft>
              <a:buSzPts val="5800"/>
              <a:buNone/>
              <a:defRPr sz="5800"/>
            </a:lvl7pPr>
            <a:lvl8pPr lvl="7" algn="ctr" rtl="0">
              <a:lnSpc>
                <a:spcPct val="80000"/>
              </a:lnSpc>
              <a:spcBef>
                <a:spcPts val="0"/>
              </a:spcBef>
              <a:spcAft>
                <a:spcPts val="0"/>
              </a:spcAft>
              <a:buSzPts val="5800"/>
              <a:buNone/>
              <a:defRPr sz="5800"/>
            </a:lvl8pPr>
            <a:lvl9pPr lvl="8" algn="ctr" rtl="0">
              <a:lnSpc>
                <a:spcPct val="80000"/>
              </a:lnSpc>
              <a:spcBef>
                <a:spcPts val="0"/>
              </a:spcBef>
              <a:spcAft>
                <a:spcPts val="0"/>
              </a:spcAft>
              <a:buSzPts val="5800"/>
              <a:buNone/>
              <a:defRPr sz="5800"/>
            </a:lvl9pPr>
          </a:lstStyle>
          <a:p>
            <a:endParaRPr/>
          </a:p>
        </p:txBody>
      </p:sp>
      <p:sp>
        <p:nvSpPr>
          <p:cNvPr id="11" name="Google Shape;11;p2"/>
          <p:cNvSpPr/>
          <p:nvPr/>
        </p:nvSpPr>
        <p:spPr>
          <a:xfrm>
            <a:off x="5557533" y="1763"/>
            <a:ext cx="3597408" cy="5143520"/>
          </a:xfrm>
          <a:custGeom>
            <a:avLst/>
            <a:gdLst/>
            <a:ahLst/>
            <a:cxnLst/>
            <a:rect l="l" t="t" r="r" b="b"/>
            <a:pathLst>
              <a:path w="112419" h="160735" extrusionOk="0">
                <a:moveTo>
                  <a:pt x="31147" y="0"/>
                </a:moveTo>
                <a:lnTo>
                  <a:pt x="31147" y="12"/>
                </a:lnTo>
                <a:lnTo>
                  <a:pt x="0" y="160734"/>
                </a:lnTo>
                <a:lnTo>
                  <a:pt x="112419" y="160734"/>
                </a:lnTo>
                <a:lnTo>
                  <a:pt x="112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 name="Google Shape;12;p2"/>
          <p:cNvSpPr/>
          <p:nvPr/>
        </p:nvSpPr>
        <p:spPr>
          <a:xfrm>
            <a:off x="815975" y="2315882"/>
            <a:ext cx="8338976" cy="1885600"/>
          </a:xfrm>
          <a:custGeom>
            <a:avLst/>
            <a:gdLst/>
            <a:ahLst/>
            <a:cxnLst/>
            <a:rect l="l" t="t" r="r" b="b"/>
            <a:pathLst>
              <a:path w="260593" h="58925" extrusionOk="0">
                <a:moveTo>
                  <a:pt x="193965" y="0"/>
                </a:moveTo>
                <a:lnTo>
                  <a:pt x="183535" y="53840"/>
                </a:lnTo>
                <a:cubicBezTo>
                  <a:pt x="182226" y="49352"/>
                  <a:pt x="180630" y="44363"/>
                  <a:pt x="179499" y="42041"/>
                </a:cubicBezTo>
                <a:lnTo>
                  <a:pt x="179201" y="41434"/>
                </a:lnTo>
                <a:cubicBezTo>
                  <a:pt x="177106" y="37136"/>
                  <a:pt x="176201" y="35767"/>
                  <a:pt x="171129" y="35767"/>
                </a:cubicBezTo>
                <a:lnTo>
                  <a:pt x="0" y="35767"/>
                </a:lnTo>
                <a:lnTo>
                  <a:pt x="0" y="36957"/>
                </a:lnTo>
                <a:lnTo>
                  <a:pt x="171129" y="36957"/>
                </a:lnTo>
                <a:cubicBezTo>
                  <a:pt x="175534" y="36957"/>
                  <a:pt x="176118" y="37838"/>
                  <a:pt x="178130" y="41958"/>
                </a:cubicBezTo>
                <a:lnTo>
                  <a:pt x="178427" y="42565"/>
                </a:lnTo>
                <a:cubicBezTo>
                  <a:pt x="179737" y="45232"/>
                  <a:pt x="181678" y="51638"/>
                  <a:pt x="183083" y="56531"/>
                </a:cubicBezTo>
                <a:lnTo>
                  <a:pt x="183761" y="58924"/>
                </a:lnTo>
                <a:lnTo>
                  <a:pt x="194096" y="5632"/>
                </a:lnTo>
                <a:lnTo>
                  <a:pt x="200371" y="31909"/>
                </a:lnTo>
                <a:lnTo>
                  <a:pt x="200406" y="32064"/>
                </a:lnTo>
                <a:cubicBezTo>
                  <a:pt x="201002" y="34457"/>
                  <a:pt x="201383" y="36040"/>
                  <a:pt x="204478" y="36040"/>
                </a:cubicBezTo>
                <a:lnTo>
                  <a:pt x="260592" y="36040"/>
                </a:lnTo>
                <a:lnTo>
                  <a:pt x="260592" y="34850"/>
                </a:lnTo>
                <a:lnTo>
                  <a:pt x="204478" y="34850"/>
                </a:lnTo>
                <a:cubicBezTo>
                  <a:pt x="202323" y="34850"/>
                  <a:pt x="202145" y="34135"/>
                  <a:pt x="201561" y="31778"/>
                </a:cubicBezTo>
                <a:lnTo>
                  <a:pt x="1939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6608956" y="4201469"/>
            <a:ext cx="556431" cy="726797"/>
            <a:chOff x="10066761" y="48900"/>
            <a:chExt cx="1270099" cy="1658974"/>
          </a:xfrm>
        </p:grpSpPr>
        <p:sp>
          <p:nvSpPr>
            <p:cNvPr id="14" name="Google Shape;14;p2"/>
            <p:cNvSpPr/>
            <p:nvPr/>
          </p:nvSpPr>
          <p:spPr>
            <a:xfrm>
              <a:off x="10066761" y="216341"/>
              <a:ext cx="1270099" cy="1491534"/>
            </a:xfrm>
            <a:custGeom>
              <a:avLst/>
              <a:gdLst/>
              <a:ahLst/>
              <a:cxnLst/>
              <a:rect l="l" t="t" r="r" b="b"/>
              <a:pathLst>
                <a:path w="13502" h="15856" extrusionOk="0">
                  <a:moveTo>
                    <a:pt x="7406" y="1"/>
                  </a:moveTo>
                  <a:lnTo>
                    <a:pt x="6918" y="1203"/>
                  </a:lnTo>
                  <a:lnTo>
                    <a:pt x="6906" y="1203"/>
                  </a:lnTo>
                  <a:cubicBezTo>
                    <a:pt x="6627" y="1103"/>
                    <a:pt x="6341" y="1055"/>
                    <a:pt x="6059" y="1055"/>
                  </a:cubicBezTo>
                  <a:cubicBezTo>
                    <a:pt x="5067" y="1055"/>
                    <a:pt x="4128" y="1646"/>
                    <a:pt x="3739" y="2620"/>
                  </a:cubicBezTo>
                  <a:cubicBezTo>
                    <a:pt x="2691" y="5251"/>
                    <a:pt x="1012" y="9502"/>
                    <a:pt x="238" y="11454"/>
                  </a:cubicBezTo>
                  <a:cubicBezTo>
                    <a:pt x="0" y="12038"/>
                    <a:pt x="286" y="12681"/>
                    <a:pt x="857" y="12919"/>
                  </a:cubicBezTo>
                  <a:lnTo>
                    <a:pt x="8049" y="15776"/>
                  </a:lnTo>
                  <a:cubicBezTo>
                    <a:pt x="8185" y="15830"/>
                    <a:pt x="8325" y="15856"/>
                    <a:pt x="8463" y="15856"/>
                  </a:cubicBezTo>
                  <a:cubicBezTo>
                    <a:pt x="8907" y="15856"/>
                    <a:pt x="9329" y="15593"/>
                    <a:pt x="9501" y="15157"/>
                  </a:cubicBezTo>
                  <a:cubicBezTo>
                    <a:pt x="9513" y="15145"/>
                    <a:pt x="9513" y="15145"/>
                    <a:pt x="9513" y="15145"/>
                  </a:cubicBezTo>
                  <a:lnTo>
                    <a:pt x="12990" y="6382"/>
                  </a:lnTo>
                  <a:cubicBezTo>
                    <a:pt x="13502" y="5108"/>
                    <a:pt x="12883" y="3656"/>
                    <a:pt x="11609" y="3144"/>
                  </a:cubicBezTo>
                  <a:lnTo>
                    <a:pt x="11597" y="3144"/>
                  </a:lnTo>
                  <a:lnTo>
                    <a:pt x="12109" y="1870"/>
                  </a:lnTo>
                  <a:lnTo>
                    <a:pt x="7406" y="1"/>
                  </a:lnTo>
                  <a:close/>
                </a:path>
              </a:pathLst>
            </a:custGeom>
            <a:solidFill>
              <a:srgbClr val="EBEBEB">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735393" y="230921"/>
              <a:ext cx="464882" cy="247586"/>
            </a:xfrm>
            <a:custGeom>
              <a:avLst/>
              <a:gdLst/>
              <a:ahLst/>
              <a:cxnLst/>
              <a:rect l="l" t="t" r="r" b="b"/>
              <a:pathLst>
                <a:path w="4942" h="2632" extrusionOk="0">
                  <a:moveTo>
                    <a:pt x="238" y="0"/>
                  </a:moveTo>
                  <a:lnTo>
                    <a:pt x="0" y="584"/>
                  </a:lnTo>
                  <a:lnTo>
                    <a:pt x="4644" y="2632"/>
                  </a:lnTo>
                  <a:lnTo>
                    <a:pt x="4941" y="1870"/>
                  </a:lnTo>
                  <a:lnTo>
                    <a:pt x="238" y="0"/>
                  </a:ln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699553" y="48900"/>
              <a:ext cx="613790" cy="401762"/>
            </a:xfrm>
            <a:custGeom>
              <a:avLst/>
              <a:gdLst/>
              <a:ahLst/>
              <a:cxnLst/>
              <a:rect l="l" t="t" r="r" b="b"/>
              <a:pathLst>
                <a:path w="6525" h="4271" extrusionOk="0">
                  <a:moveTo>
                    <a:pt x="1278" y="0"/>
                  </a:moveTo>
                  <a:cubicBezTo>
                    <a:pt x="975" y="0"/>
                    <a:pt x="687" y="182"/>
                    <a:pt x="560" y="483"/>
                  </a:cubicBezTo>
                  <a:lnTo>
                    <a:pt x="95" y="1650"/>
                  </a:lnTo>
                  <a:cubicBezTo>
                    <a:pt x="0" y="1900"/>
                    <a:pt x="119" y="2185"/>
                    <a:pt x="381" y="2281"/>
                  </a:cubicBezTo>
                  <a:lnTo>
                    <a:pt x="5275" y="4233"/>
                  </a:lnTo>
                  <a:cubicBezTo>
                    <a:pt x="5334" y="4259"/>
                    <a:pt x="5396" y="4271"/>
                    <a:pt x="5457" y="4271"/>
                  </a:cubicBezTo>
                  <a:cubicBezTo>
                    <a:pt x="5651" y="4271"/>
                    <a:pt x="5833" y="4150"/>
                    <a:pt x="5906" y="3959"/>
                  </a:cubicBezTo>
                  <a:lnTo>
                    <a:pt x="6370" y="2793"/>
                  </a:lnTo>
                  <a:cubicBezTo>
                    <a:pt x="6525" y="2400"/>
                    <a:pt x="6334" y="1959"/>
                    <a:pt x="5941" y="1792"/>
                  </a:cubicBezTo>
                  <a:lnTo>
                    <a:pt x="1560" y="54"/>
                  </a:lnTo>
                  <a:cubicBezTo>
                    <a:pt x="1467" y="18"/>
                    <a:pt x="1372" y="0"/>
                    <a:pt x="1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699553" y="48900"/>
              <a:ext cx="613790" cy="401762"/>
            </a:xfrm>
            <a:custGeom>
              <a:avLst/>
              <a:gdLst/>
              <a:ahLst/>
              <a:cxnLst/>
              <a:rect l="l" t="t" r="r" b="b"/>
              <a:pathLst>
                <a:path w="6525" h="4271" extrusionOk="0">
                  <a:moveTo>
                    <a:pt x="1278" y="0"/>
                  </a:moveTo>
                  <a:cubicBezTo>
                    <a:pt x="975" y="0"/>
                    <a:pt x="687" y="182"/>
                    <a:pt x="560" y="483"/>
                  </a:cubicBezTo>
                  <a:lnTo>
                    <a:pt x="95" y="1650"/>
                  </a:lnTo>
                  <a:cubicBezTo>
                    <a:pt x="0" y="1900"/>
                    <a:pt x="119" y="2185"/>
                    <a:pt x="381" y="2281"/>
                  </a:cubicBezTo>
                  <a:lnTo>
                    <a:pt x="5275" y="4233"/>
                  </a:lnTo>
                  <a:cubicBezTo>
                    <a:pt x="5334" y="4259"/>
                    <a:pt x="5396" y="4271"/>
                    <a:pt x="5457" y="4271"/>
                  </a:cubicBezTo>
                  <a:cubicBezTo>
                    <a:pt x="5651" y="4271"/>
                    <a:pt x="5833" y="4150"/>
                    <a:pt x="5906" y="3959"/>
                  </a:cubicBezTo>
                  <a:lnTo>
                    <a:pt x="6370" y="2793"/>
                  </a:lnTo>
                  <a:cubicBezTo>
                    <a:pt x="6525" y="2400"/>
                    <a:pt x="6334" y="1959"/>
                    <a:pt x="5941" y="1792"/>
                  </a:cubicBezTo>
                  <a:lnTo>
                    <a:pt x="1560" y="54"/>
                  </a:lnTo>
                  <a:cubicBezTo>
                    <a:pt x="1467" y="18"/>
                    <a:pt x="1372" y="0"/>
                    <a:pt x="1278" y="0"/>
                  </a:cubicBezTo>
                  <a:close/>
                </a:path>
              </a:pathLst>
            </a:custGeom>
            <a:solidFill>
              <a:srgbClr val="EBEBEB">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762202" y="56144"/>
              <a:ext cx="87483" cy="218519"/>
            </a:xfrm>
            <a:custGeom>
              <a:avLst/>
              <a:gdLst/>
              <a:ahLst/>
              <a:cxnLst/>
              <a:rect l="l" t="t" r="r" b="b"/>
              <a:pathLst>
                <a:path w="930" h="2323" extrusionOk="0">
                  <a:moveTo>
                    <a:pt x="930" y="1"/>
                  </a:moveTo>
                  <a:lnTo>
                    <a:pt x="930" y="1"/>
                  </a:lnTo>
                  <a:cubicBezTo>
                    <a:pt x="715" y="358"/>
                    <a:pt x="537" y="739"/>
                    <a:pt x="394" y="1132"/>
                  </a:cubicBezTo>
                  <a:cubicBezTo>
                    <a:pt x="227" y="1513"/>
                    <a:pt x="96" y="1918"/>
                    <a:pt x="1" y="2323"/>
                  </a:cubicBezTo>
                  <a:cubicBezTo>
                    <a:pt x="215" y="1966"/>
                    <a:pt x="394" y="1585"/>
                    <a:pt x="525" y="1192"/>
                  </a:cubicBezTo>
                  <a:cubicBezTo>
                    <a:pt x="703" y="811"/>
                    <a:pt x="834" y="406"/>
                    <a:pt x="930"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820524" y="79755"/>
              <a:ext cx="87389" cy="218425"/>
            </a:xfrm>
            <a:custGeom>
              <a:avLst/>
              <a:gdLst/>
              <a:ahLst/>
              <a:cxnLst/>
              <a:rect l="l" t="t" r="r" b="b"/>
              <a:pathLst>
                <a:path w="929" h="2322" extrusionOk="0">
                  <a:moveTo>
                    <a:pt x="929" y="0"/>
                  </a:moveTo>
                  <a:cubicBezTo>
                    <a:pt x="714" y="357"/>
                    <a:pt x="536" y="738"/>
                    <a:pt x="405" y="1131"/>
                  </a:cubicBezTo>
                  <a:cubicBezTo>
                    <a:pt x="226" y="1512"/>
                    <a:pt x="95" y="1905"/>
                    <a:pt x="0" y="2322"/>
                  </a:cubicBezTo>
                  <a:cubicBezTo>
                    <a:pt x="214" y="1965"/>
                    <a:pt x="393" y="1584"/>
                    <a:pt x="524" y="1179"/>
                  </a:cubicBezTo>
                  <a:cubicBezTo>
                    <a:pt x="703" y="798"/>
                    <a:pt x="833" y="405"/>
                    <a:pt x="92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878752" y="102143"/>
              <a:ext cx="87389" cy="219554"/>
            </a:xfrm>
            <a:custGeom>
              <a:avLst/>
              <a:gdLst/>
              <a:ahLst/>
              <a:cxnLst/>
              <a:rect l="l" t="t" r="r" b="b"/>
              <a:pathLst>
                <a:path w="929" h="2334" extrusionOk="0">
                  <a:moveTo>
                    <a:pt x="929" y="0"/>
                  </a:moveTo>
                  <a:lnTo>
                    <a:pt x="929" y="0"/>
                  </a:lnTo>
                  <a:cubicBezTo>
                    <a:pt x="715" y="357"/>
                    <a:pt x="536" y="738"/>
                    <a:pt x="405" y="1143"/>
                  </a:cubicBezTo>
                  <a:cubicBezTo>
                    <a:pt x="226" y="1524"/>
                    <a:pt x="95" y="1917"/>
                    <a:pt x="0" y="2334"/>
                  </a:cubicBezTo>
                  <a:cubicBezTo>
                    <a:pt x="214" y="1965"/>
                    <a:pt x="393" y="1584"/>
                    <a:pt x="524" y="1191"/>
                  </a:cubicBezTo>
                  <a:cubicBezTo>
                    <a:pt x="703" y="810"/>
                    <a:pt x="834" y="417"/>
                    <a:pt x="92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936979" y="125660"/>
              <a:ext cx="87389" cy="218425"/>
            </a:xfrm>
            <a:custGeom>
              <a:avLst/>
              <a:gdLst/>
              <a:ahLst/>
              <a:cxnLst/>
              <a:rect l="l" t="t" r="r" b="b"/>
              <a:pathLst>
                <a:path w="929" h="2322" extrusionOk="0">
                  <a:moveTo>
                    <a:pt x="929" y="0"/>
                  </a:moveTo>
                  <a:lnTo>
                    <a:pt x="929" y="0"/>
                  </a:lnTo>
                  <a:cubicBezTo>
                    <a:pt x="715" y="357"/>
                    <a:pt x="536" y="738"/>
                    <a:pt x="405" y="1143"/>
                  </a:cubicBezTo>
                  <a:cubicBezTo>
                    <a:pt x="227" y="1524"/>
                    <a:pt x="96" y="1917"/>
                    <a:pt x="0" y="2322"/>
                  </a:cubicBezTo>
                  <a:cubicBezTo>
                    <a:pt x="215" y="1965"/>
                    <a:pt x="393" y="1584"/>
                    <a:pt x="524" y="1191"/>
                  </a:cubicBezTo>
                  <a:cubicBezTo>
                    <a:pt x="703" y="810"/>
                    <a:pt x="834" y="405"/>
                    <a:pt x="92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995207" y="149176"/>
              <a:ext cx="86354" cy="218425"/>
            </a:xfrm>
            <a:custGeom>
              <a:avLst/>
              <a:gdLst/>
              <a:ahLst/>
              <a:cxnLst/>
              <a:rect l="l" t="t" r="r" b="b"/>
              <a:pathLst>
                <a:path w="918" h="2322" extrusionOk="0">
                  <a:moveTo>
                    <a:pt x="917" y="0"/>
                  </a:moveTo>
                  <a:lnTo>
                    <a:pt x="917" y="0"/>
                  </a:lnTo>
                  <a:cubicBezTo>
                    <a:pt x="703" y="357"/>
                    <a:pt x="536" y="738"/>
                    <a:pt x="405" y="1131"/>
                  </a:cubicBezTo>
                  <a:cubicBezTo>
                    <a:pt x="227" y="1512"/>
                    <a:pt x="96" y="1917"/>
                    <a:pt x="0" y="2322"/>
                  </a:cubicBezTo>
                  <a:cubicBezTo>
                    <a:pt x="215" y="1965"/>
                    <a:pt x="381" y="1584"/>
                    <a:pt x="512" y="1191"/>
                  </a:cubicBezTo>
                  <a:cubicBezTo>
                    <a:pt x="691" y="810"/>
                    <a:pt x="822" y="405"/>
                    <a:pt x="917"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054564" y="171564"/>
              <a:ext cx="86354" cy="219554"/>
            </a:xfrm>
            <a:custGeom>
              <a:avLst/>
              <a:gdLst/>
              <a:ahLst/>
              <a:cxnLst/>
              <a:rect l="l" t="t" r="r" b="b"/>
              <a:pathLst>
                <a:path w="918" h="2334" extrusionOk="0">
                  <a:moveTo>
                    <a:pt x="917" y="0"/>
                  </a:moveTo>
                  <a:lnTo>
                    <a:pt x="917" y="0"/>
                  </a:lnTo>
                  <a:cubicBezTo>
                    <a:pt x="715" y="369"/>
                    <a:pt x="536" y="750"/>
                    <a:pt x="393" y="1143"/>
                  </a:cubicBezTo>
                  <a:cubicBezTo>
                    <a:pt x="227" y="1524"/>
                    <a:pt x="84" y="1917"/>
                    <a:pt x="0" y="2334"/>
                  </a:cubicBezTo>
                  <a:cubicBezTo>
                    <a:pt x="215" y="1977"/>
                    <a:pt x="393" y="1596"/>
                    <a:pt x="524" y="1191"/>
                  </a:cubicBezTo>
                  <a:cubicBezTo>
                    <a:pt x="703" y="810"/>
                    <a:pt x="834" y="417"/>
                    <a:pt x="917"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111663" y="195081"/>
              <a:ext cx="87483" cy="219554"/>
            </a:xfrm>
            <a:custGeom>
              <a:avLst/>
              <a:gdLst/>
              <a:ahLst/>
              <a:cxnLst/>
              <a:rect l="l" t="t" r="r" b="b"/>
              <a:pathLst>
                <a:path w="930" h="2334" extrusionOk="0">
                  <a:moveTo>
                    <a:pt x="929" y="0"/>
                  </a:moveTo>
                  <a:lnTo>
                    <a:pt x="929" y="0"/>
                  </a:lnTo>
                  <a:cubicBezTo>
                    <a:pt x="715" y="358"/>
                    <a:pt x="536" y="750"/>
                    <a:pt x="405" y="1143"/>
                  </a:cubicBezTo>
                  <a:cubicBezTo>
                    <a:pt x="227" y="1524"/>
                    <a:pt x="96" y="1917"/>
                    <a:pt x="1" y="2334"/>
                  </a:cubicBezTo>
                  <a:cubicBezTo>
                    <a:pt x="215" y="1965"/>
                    <a:pt x="394" y="1584"/>
                    <a:pt x="525" y="1191"/>
                  </a:cubicBezTo>
                  <a:cubicBezTo>
                    <a:pt x="703" y="810"/>
                    <a:pt x="834" y="417"/>
                    <a:pt x="92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169890" y="218598"/>
              <a:ext cx="87483" cy="218519"/>
            </a:xfrm>
            <a:custGeom>
              <a:avLst/>
              <a:gdLst/>
              <a:ahLst/>
              <a:cxnLst/>
              <a:rect l="l" t="t" r="r" b="b"/>
              <a:pathLst>
                <a:path w="930" h="2323" extrusionOk="0">
                  <a:moveTo>
                    <a:pt x="929" y="0"/>
                  </a:moveTo>
                  <a:lnTo>
                    <a:pt x="929" y="0"/>
                  </a:lnTo>
                  <a:cubicBezTo>
                    <a:pt x="715" y="358"/>
                    <a:pt x="537" y="739"/>
                    <a:pt x="406" y="1143"/>
                  </a:cubicBezTo>
                  <a:cubicBezTo>
                    <a:pt x="227" y="1524"/>
                    <a:pt x="96" y="1917"/>
                    <a:pt x="1" y="2322"/>
                  </a:cubicBezTo>
                  <a:cubicBezTo>
                    <a:pt x="227" y="1965"/>
                    <a:pt x="394" y="1584"/>
                    <a:pt x="537" y="1191"/>
                  </a:cubicBezTo>
                  <a:cubicBezTo>
                    <a:pt x="703" y="810"/>
                    <a:pt x="846" y="405"/>
                    <a:pt x="92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332125" y="642466"/>
              <a:ext cx="790825" cy="651417"/>
            </a:xfrm>
            <a:custGeom>
              <a:avLst/>
              <a:gdLst/>
              <a:ahLst/>
              <a:cxnLst/>
              <a:rect l="l" t="t" r="r" b="b"/>
              <a:pathLst>
                <a:path w="8407" h="6925" extrusionOk="0">
                  <a:moveTo>
                    <a:pt x="1929" y="1"/>
                  </a:moveTo>
                  <a:cubicBezTo>
                    <a:pt x="1780" y="1"/>
                    <a:pt x="1638" y="92"/>
                    <a:pt x="1584" y="245"/>
                  </a:cubicBezTo>
                  <a:lnTo>
                    <a:pt x="84" y="3995"/>
                  </a:lnTo>
                  <a:cubicBezTo>
                    <a:pt x="1" y="4198"/>
                    <a:pt x="96" y="4412"/>
                    <a:pt x="299" y="4496"/>
                  </a:cubicBezTo>
                  <a:lnTo>
                    <a:pt x="6335" y="6901"/>
                  </a:lnTo>
                  <a:cubicBezTo>
                    <a:pt x="6378" y="6917"/>
                    <a:pt x="6423" y="6924"/>
                    <a:pt x="6467" y="6924"/>
                  </a:cubicBezTo>
                  <a:cubicBezTo>
                    <a:pt x="6620" y="6924"/>
                    <a:pt x="6768" y="6834"/>
                    <a:pt x="6823" y="6686"/>
                  </a:cubicBezTo>
                  <a:lnTo>
                    <a:pt x="8323" y="2924"/>
                  </a:lnTo>
                  <a:cubicBezTo>
                    <a:pt x="8407" y="2733"/>
                    <a:pt x="8311" y="2519"/>
                    <a:pt x="8109" y="2436"/>
                  </a:cubicBezTo>
                  <a:lnTo>
                    <a:pt x="2073" y="31"/>
                  </a:lnTo>
                  <a:cubicBezTo>
                    <a:pt x="2026" y="10"/>
                    <a:pt x="1977" y="1"/>
                    <a:pt x="1929" y="1"/>
                  </a:cubicBezTo>
                  <a:close/>
                </a:path>
              </a:pathLst>
            </a:custGeom>
            <a:solidFill>
              <a:srgbClr val="EBEBEB">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367965" y="667676"/>
              <a:ext cx="714725" cy="590368"/>
            </a:xfrm>
            <a:custGeom>
              <a:avLst/>
              <a:gdLst/>
              <a:ahLst/>
              <a:cxnLst/>
              <a:rect l="l" t="t" r="r" b="b"/>
              <a:pathLst>
                <a:path w="7598" h="6276" extrusionOk="0">
                  <a:moveTo>
                    <a:pt x="1658" y="149"/>
                  </a:moveTo>
                  <a:lnTo>
                    <a:pt x="7461" y="2437"/>
                  </a:lnTo>
                  <a:lnTo>
                    <a:pt x="7461" y="2437"/>
                  </a:lnTo>
                  <a:cubicBezTo>
                    <a:pt x="7016" y="3573"/>
                    <a:pt x="6630" y="4522"/>
                    <a:pt x="6383" y="5204"/>
                  </a:cubicBezTo>
                  <a:lnTo>
                    <a:pt x="6085" y="5990"/>
                  </a:lnTo>
                  <a:lnTo>
                    <a:pt x="6002" y="6192"/>
                  </a:lnTo>
                  <a:cubicBezTo>
                    <a:pt x="6002" y="6226"/>
                    <a:pt x="5991" y="6249"/>
                    <a:pt x="5980" y="6272"/>
                  </a:cubicBezTo>
                  <a:lnTo>
                    <a:pt x="5980" y="6272"/>
                  </a:lnTo>
                  <a:cubicBezTo>
                    <a:pt x="5947" y="6259"/>
                    <a:pt x="5915" y="6239"/>
                    <a:pt x="5883" y="6228"/>
                  </a:cubicBezTo>
                  <a:lnTo>
                    <a:pt x="5549" y="6085"/>
                  </a:lnTo>
                  <a:lnTo>
                    <a:pt x="4335" y="5573"/>
                  </a:lnTo>
                  <a:lnTo>
                    <a:pt x="167" y="3882"/>
                  </a:lnTo>
                  <a:lnTo>
                    <a:pt x="167" y="3882"/>
                  </a:lnTo>
                  <a:lnTo>
                    <a:pt x="882" y="2072"/>
                  </a:lnTo>
                  <a:cubicBezTo>
                    <a:pt x="1025" y="1751"/>
                    <a:pt x="1144" y="1418"/>
                    <a:pt x="1287" y="1084"/>
                  </a:cubicBezTo>
                  <a:cubicBezTo>
                    <a:pt x="1346" y="918"/>
                    <a:pt x="1418" y="751"/>
                    <a:pt x="1489" y="572"/>
                  </a:cubicBezTo>
                  <a:lnTo>
                    <a:pt x="1584" y="322"/>
                  </a:lnTo>
                  <a:lnTo>
                    <a:pt x="1632" y="191"/>
                  </a:lnTo>
                  <a:lnTo>
                    <a:pt x="1658" y="149"/>
                  </a:lnTo>
                  <a:close/>
                  <a:moveTo>
                    <a:pt x="1644" y="1"/>
                  </a:moveTo>
                  <a:lnTo>
                    <a:pt x="1549" y="37"/>
                  </a:lnTo>
                  <a:lnTo>
                    <a:pt x="1549" y="60"/>
                  </a:lnTo>
                  <a:lnTo>
                    <a:pt x="1537" y="84"/>
                  </a:lnTo>
                  <a:lnTo>
                    <a:pt x="1513" y="156"/>
                  </a:lnTo>
                  <a:lnTo>
                    <a:pt x="1465" y="275"/>
                  </a:lnTo>
                  <a:lnTo>
                    <a:pt x="1358" y="537"/>
                  </a:lnTo>
                  <a:cubicBezTo>
                    <a:pt x="1299" y="715"/>
                    <a:pt x="1227" y="882"/>
                    <a:pt x="1156" y="1049"/>
                  </a:cubicBezTo>
                  <a:cubicBezTo>
                    <a:pt x="1025" y="1382"/>
                    <a:pt x="894" y="1715"/>
                    <a:pt x="763" y="2037"/>
                  </a:cubicBezTo>
                  <a:cubicBezTo>
                    <a:pt x="513" y="2680"/>
                    <a:pt x="263" y="3311"/>
                    <a:pt x="25" y="3894"/>
                  </a:cubicBezTo>
                  <a:lnTo>
                    <a:pt x="1" y="3954"/>
                  </a:lnTo>
                  <a:lnTo>
                    <a:pt x="60" y="3977"/>
                  </a:lnTo>
                  <a:lnTo>
                    <a:pt x="4347" y="5656"/>
                  </a:lnTo>
                  <a:lnTo>
                    <a:pt x="5573" y="6121"/>
                  </a:lnTo>
                  <a:lnTo>
                    <a:pt x="5883" y="6240"/>
                  </a:lnTo>
                  <a:lnTo>
                    <a:pt x="5980" y="6272"/>
                  </a:lnTo>
                  <a:lnTo>
                    <a:pt x="5980" y="6272"/>
                  </a:lnTo>
                  <a:cubicBezTo>
                    <a:pt x="5979" y="6273"/>
                    <a:pt x="5978" y="6274"/>
                    <a:pt x="5978" y="6275"/>
                  </a:cubicBezTo>
                  <a:cubicBezTo>
                    <a:pt x="5980" y="6275"/>
                    <a:pt x="5982" y="6275"/>
                    <a:pt x="5984" y="6273"/>
                  </a:cubicBezTo>
                  <a:lnTo>
                    <a:pt x="5984" y="6273"/>
                  </a:lnTo>
                  <a:lnTo>
                    <a:pt x="5990" y="6275"/>
                  </a:lnTo>
                  <a:cubicBezTo>
                    <a:pt x="5988" y="6275"/>
                    <a:pt x="5986" y="6274"/>
                    <a:pt x="5984" y="6273"/>
                  </a:cubicBezTo>
                  <a:lnTo>
                    <a:pt x="5984" y="6273"/>
                  </a:lnTo>
                  <a:cubicBezTo>
                    <a:pt x="5994" y="6267"/>
                    <a:pt x="6004" y="6245"/>
                    <a:pt x="6014" y="6216"/>
                  </a:cubicBezTo>
                  <a:lnTo>
                    <a:pt x="6097" y="6013"/>
                  </a:lnTo>
                  <a:lnTo>
                    <a:pt x="6418" y="5251"/>
                  </a:lnTo>
                  <a:cubicBezTo>
                    <a:pt x="6704" y="4561"/>
                    <a:pt x="7097" y="3596"/>
                    <a:pt x="7573" y="2418"/>
                  </a:cubicBezTo>
                  <a:lnTo>
                    <a:pt x="7597" y="2370"/>
                  </a:lnTo>
                  <a:lnTo>
                    <a:pt x="7549" y="2346"/>
                  </a:lnTo>
                  <a:lnTo>
                    <a:pt x="1644" y="1"/>
                  </a:ln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64002" y="826745"/>
              <a:ext cx="378622" cy="150132"/>
            </a:xfrm>
            <a:custGeom>
              <a:avLst/>
              <a:gdLst/>
              <a:ahLst/>
              <a:cxnLst/>
              <a:rect l="l" t="t" r="r" b="b"/>
              <a:pathLst>
                <a:path w="4025" h="1596" extrusionOk="0">
                  <a:moveTo>
                    <a:pt x="1" y="0"/>
                  </a:moveTo>
                  <a:cubicBezTo>
                    <a:pt x="643" y="334"/>
                    <a:pt x="1298" y="620"/>
                    <a:pt x="1977" y="858"/>
                  </a:cubicBezTo>
                  <a:cubicBezTo>
                    <a:pt x="2644" y="1155"/>
                    <a:pt x="3334" y="1394"/>
                    <a:pt x="4025" y="1596"/>
                  </a:cubicBezTo>
                  <a:cubicBezTo>
                    <a:pt x="3382" y="1274"/>
                    <a:pt x="2715" y="989"/>
                    <a:pt x="2036" y="739"/>
                  </a:cubicBezTo>
                  <a:cubicBezTo>
                    <a:pt x="1382" y="453"/>
                    <a:pt x="691" y="203"/>
                    <a:pt x="1"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538227" y="890616"/>
              <a:ext cx="378622" cy="151261"/>
            </a:xfrm>
            <a:custGeom>
              <a:avLst/>
              <a:gdLst/>
              <a:ahLst/>
              <a:cxnLst/>
              <a:rect l="l" t="t" r="r" b="b"/>
              <a:pathLst>
                <a:path w="4025" h="1608" extrusionOk="0">
                  <a:moveTo>
                    <a:pt x="1" y="0"/>
                  </a:moveTo>
                  <a:lnTo>
                    <a:pt x="1" y="0"/>
                  </a:lnTo>
                  <a:cubicBezTo>
                    <a:pt x="644" y="334"/>
                    <a:pt x="1310" y="619"/>
                    <a:pt x="1989" y="869"/>
                  </a:cubicBezTo>
                  <a:cubicBezTo>
                    <a:pt x="2656" y="1155"/>
                    <a:pt x="3334" y="1405"/>
                    <a:pt x="4025" y="1607"/>
                  </a:cubicBezTo>
                  <a:cubicBezTo>
                    <a:pt x="3382" y="1274"/>
                    <a:pt x="2727" y="988"/>
                    <a:pt x="2049" y="738"/>
                  </a:cubicBezTo>
                  <a:cubicBezTo>
                    <a:pt x="1382" y="453"/>
                    <a:pt x="691" y="203"/>
                    <a:pt x="1"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513582" y="952137"/>
              <a:ext cx="378716" cy="151355"/>
            </a:xfrm>
            <a:custGeom>
              <a:avLst/>
              <a:gdLst/>
              <a:ahLst/>
              <a:cxnLst/>
              <a:rect l="l" t="t" r="r" b="b"/>
              <a:pathLst>
                <a:path w="4026" h="1609" extrusionOk="0">
                  <a:moveTo>
                    <a:pt x="1" y="1"/>
                  </a:moveTo>
                  <a:lnTo>
                    <a:pt x="1" y="1"/>
                  </a:lnTo>
                  <a:cubicBezTo>
                    <a:pt x="644" y="334"/>
                    <a:pt x="1310" y="620"/>
                    <a:pt x="1989" y="870"/>
                  </a:cubicBezTo>
                  <a:cubicBezTo>
                    <a:pt x="2656" y="1156"/>
                    <a:pt x="3334" y="1406"/>
                    <a:pt x="4025" y="1608"/>
                  </a:cubicBezTo>
                  <a:cubicBezTo>
                    <a:pt x="3382" y="1275"/>
                    <a:pt x="2727" y="989"/>
                    <a:pt x="2049" y="751"/>
                  </a:cubicBezTo>
                  <a:cubicBezTo>
                    <a:pt x="1382" y="453"/>
                    <a:pt x="703" y="215"/>
                    <a:pt x="1"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721941" y="335054"/>
              <a:ext cx="412204" cy="163583"/>
            </a:xfrm>
            <a:custGeom>
              <a:avLst/>
              <a:gdLst/>
              <a:ahLst/>
              <a:cxnLst/>
              <a:rect l="l" t="t" r="r" b="b"/>
              <a:pathLst>
                <a:path w="4382" h="1739" extrusionOk="0">
                  <a:moveTo>
                    <a:pt x="0" y="1"/>
                  </a:moveTo>
                  <a:lnTo>
                    <a:pt x="0" y="1"/>
                  </a:lnTo>
                  <a:cubicBezTo>
                    <a:pt x="703" y="346"/>
                    <a:pt x="1429" y="667"/>
                    <a:pt x="2167" y="929"/>
                  </a:cubicBezTo>
                  <a:cubicBezTo>
                    <a:pt x="2894" y="1239"/>
                    <a:pt x="3632" y="1513"/>
                    <a:pt x="4382" y="1739"/>
                  </a:cubicBezTo>
                  <a:cubicBezTo>
                    <a:pt x="3679" y="1394"/>
                    <a:pt x="2953" y="1084"/>
                    <a:pt x="2215" y="810"/>
                  </a:cubicBezTo>
                  <a:cubicBezTo>
                    <a:pt x="1489" y="501"/>
                    <a:pt x="750" y="227"/>
                    <a:pt x="0"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143990" y="372305"/>
              <a:ext cx="502979" cy="889126"/>
            </a:xfrm>
            <a:custGeom>
              <a:avLst/>
              <a:gdLst/>
              <a:ahLst/>
              <a:cxnLst/>
              <a:rect l="l" t="t" r="r" b="b"/>
              <a:pathLst>
                <a:path w="5347" h="9452" extrusionOk="0">
                  <a:moveTo>
                    <a:pt x="5068" y="1"/>
                  </a:moveTo>
                  <a:cubicBezTo>
                    <a:pt x="5013" y="1"/>
                    <a:pt x="4960" y="4"/>
                    <a:pt x="4906" y="9"/>
                  </a:cubicBezTo>
                  <a:cubicBezTo>
                    <a:pt x="4489" y="69"/>
                    <a:pt x="4108" y="271"/>
                    <a:pt x="3823" y="557"/>
                  </a:cubicBezTo>
                  <a:cubicBezTo>
                    <a:pt x="3406" y="1010"/>
                    <a:pt x="3084" y="1533"/>
                    <a:pt x="2882" y="2117"/>
                  </a:cubicBezTo>
                  <a:cubicBezTo>
                    <a:pt x="2632" y="2736"/>
                    <a:pt x="2346" y="3438"/>
                    <a:pt x="2060" y="4153"/>
                  </a:cubicBezTo>
                  <a:cubicBezTo>
                    <a:pt x="1465" y="5617"/>
                    <a:pt x="953" y="6927"/>
                    <a:pt x="584" y="7891"/>
                  </a:cubicBezTo>
                  <a:cubicBezTo>
                    <a:pt x="405" y="8356"/>
                    <a:pt x="251" y="8737"/>
                    <a:pt x="144" y="9022"/>
                  </a:cubicBezTo>
                  <a:cubicBezTo>
                    <a:pt x="84" y="9165"/>
                    <a:pt x="36" y="9308"/>
                    <a:pt x="1" y="9451"/>
                  </a:cubicBezTo>
                  <a:cubicBezTo>
                    <a:pt x="84" y="9320"/>
                    <a:pt x="144" y="9177"/>
                    <a:pt x="203" y="9046"/>
                  </a:cubicBezTo>
                  <a:lnTo>
                    <a:pt x="667" y="7927"/>
                  </a:lnTo>
                  <a:cubicBezTo>
                    <a:pt x="1060" y="6975"/>
                    <a:pt x="1596" y="5665"/>
                    <a:pt x="2180" y="4212"/>
                  </a:cubicBezTo>
                  <a:cubicBezTo>
                    <a:pt x="2477" y="3486"/>
                    <a:pt x="2751" y="2796"/>
                    <a:pt x="3001" y="2164"/>
                  </a:cubicBezTo>
                  <a:cubicBezTo>
                    <a:pt x="3192" y="1593"/>
                    <a:pt x="3489" y="1081"/>
                    <a:pt x="3894" y="629"/>
                  </a:cubicBezTo>
                  <a:cubicBezTo>
                    <a:pt x="4168" y="343"/>
                    <a:pt x="4525" y="140"/>
                    <a:pt x="4906" y="57"/>
                  </a:cubicBezTo>
                  <a:cubicBezTo>
                    <a:pt x="5061" y="45"/>
                    <a:pt x="5204" y="33"/>
                    <a:pt x="5347" y="33"/>
                  </a:cubicBezTo>
                  <a:cubicBezTo>
                    <a:pt x="5311" y="21"/>
                    <a:pt x="5275" y="9"/>
                    <a:pt x="5239" y="9"/>
                  </a:cubicBezTo>
                  <a:cubicBezTo>
                    <a:pt x="5180" y="4"/>
                    <a:pt x="5123" y="1"/>
                    <a:pt x="5068"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0117087" y="1380708"/>
              <a:ext cx="786404" cy="315220"/>
            </a:xfrm>
            <a:custGeom>
              <a:avLst/>
              <a:gdLst/>
              <a:ahLst/>
              <a:cxnLst/>
              <a:rect l="l" t="t" r="r" b="b"/>
              <a:pathLst>
                <a:path w="8360" h="3351" extrusionOk="0">
                  <a:moveTo>
                    <a:pt x="262" y="0"/>
                  </a:moveTo>
                  <a:cubicBezTo>
                    <a:pt x="175" y="0"/>
                    <a:pt x="88" y="11"/>
                    <a:pt x="1" y="29"/>
                  </a:cubicBezTo>
                  <a:cubicBezTo>
                    <a:pt x="120" y="53"/>
                    <a:pt x="239" y="53"/>
                    <a:pt x="358" y="53"/>
                  </a:cubicBezTo>
                  <a:cubicBezTo>
                    <a:pt x="477" y="53"/>
                    <a:pt x="620" y="65"/>
                    <a:pt x="787" y="76"/>
                  </a:cubicBezTo>
                  <a:cubicBezTo>
                    <a:pt x="953" y="88"/>
                    <a:pt x="1144" y="100"/>
                    <a:pt x="1346" y="136"/>
                  </a:cubicBezTo>
                  <a:cubicBezTo>
                    <a:pt x="1834" y="184"/>
                    <a:pt x="2311" y="279"/>
                    <a:pt x="2787" y="386"/>
                  </a:cubicBezTo>
                  <a:cubicBezTo>
                    <a:pt x="3358" y="529"/>
                    <a:pt x="3930" y="708"/>
                    <a:pt x="4490" y="922"/>
                  </a:cubicBezTo>
                  <a:cubicBezTo>
                    <a:pt x="5037" y="1148"/>
                    <a:pt x="5573" y="1398"/>
                    <a:pt x="6097" y="1696"/>
                  </a:cubicBezTo>
                  <a:cubicBezTo>
                    <a:pt x="6514" y="1934"/>
                    <a:pt x="6918" y="2208"/>
                    <a:pt x="7311" y="2505"/>
                  </a:cubicBezTo>
                  <a:cubicBezTo>
                    <a:pt x="7490" y="2624"/>
                    <a:pt x="7621" y="2743"/>
                    <a:pt x="7752" y="2851"/>
                  </a:cubicBezTo>
                  <a:cubicBezTo>
                    <a:pt x="7883" y="2946"/>
                    <a:pt x="7990" y="3041"/>
                    <a:pt x="8085" y="3124"/>
                  </a:cubicBezTo>
                  <a:cubicBezTo>
                    <a:pt x="8169" y="3208"/>
                    <a:pt x="8264" y="3279"/>
                    <a:pt x="8359" y="3351"/>
                  </a:cubicBezTo>
                  <a:cubicBezTo>
                    <a:pt x="8288" y="3255"/>
                    <a:pt x="8204" y="3160"/>
                    <a:pt x="8109" y="3089"/>
                  </a:cubicBezTo>
                  <a:cubicBezTo>
                    <a:pt x="8014" y="2982"/>
                    <a:pt x="7907" y="2886"/>
                    <a:pt x="7800" y="2791"/>
                  </a:cubicBezTo>
                  <a:cubicBezTo>
                    <a:pt x="7680" y="2684"/>
                    <a:pt x="7538" y="2553"/>
                    <a:pt x="7371" y="2434"/>
                  </a:cubicBezTo>
                  <a:cubicBezTo>
                    <a:pt x="6990" y="2124"/>
                    <a:pt x="6585" y="1851"/>
                    <a:pt x="6156" y="1589"/>
                  </a:cubicBezTo>
                  <a:cubicBezTo>
                    <a:pt x="5644" y="1291"/>
                    <a:pt x="5097" y="1017"/>
                    <a:pt x="4537" y="791"/>
                  </a:cubicBezTo>
                  <a:cubicBezTo>
                    <a:pt x="3978" y="577"/>
                    <a:pt x="3406" y="398"/>
                    <a:pt x="2811" y="255"/>
                  </a:cubicBezTo>
                  <a:cubicBezTo>
                    <a:pt x="2335" y="148"/>
                    <a:pt x="1846" y="76"/>
                    <a:pt x="1358" y="41"/>
                  </a:cubicBezTo>
                  <a:cubicBezTo>
                    <a:pt x="1144" y="5"/>
                    <a:pt x="965" y="5"/>
                    <a:pt x="787" y="5"/>
                  </a:cubicBezTo>
                  <a:lnTo>
                    <a:pt x="358" y="5"/>
                  </a:lnTo>
                  <a:cubicBezTo>
                    <a:pt x="326" y="2"/>
                    <a:pt x="294" y="0"/>
                    <a:pt x="262"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rot="560431">
            <a:off x="8280857" y="651633"/>
            <a:ext cx="531034" cy="453506"/>
            <a:chOff x="4375225" y="1706650"/>
            <a:chExt cx="385800" cy="329475"/>
          </a:xfrm>
        </p:grpSpPr>
        <p:sp>
          <p:nvSpPr>
            <p:cNvPr id="35" name="Google Shape;35;p2"/>
            <p:cNvSpPr/>
            <p:nvPr/>
          </p:nvSpPr>
          <p:spPr>
            <a:xfrm>
              <a:off x="4375225" y="1706650"/>
              <a:ext cx="385800" cy="329475"/>
            </a:xfrm>
            <a:custGeom>
              <a:avLst/>
              <a:gdLst/>
              <a:ahLst/>
              <a:cxnLst/>
              <a:rect l="l" t="t" r="r" b="b"/>
              <a:pathLst>
                <a:path w="15432" h="13179" extrusionOk="0">
                  <a:moveTo>
                    <a:pt x="4415" y="1"/>
                  </a:moveTo>
                  <a:cubicBezTo>
                    <a:pt x="2868" y="1"/>
                    <a:pt x="1353" y="1111"/>
                    <a:pt x="739" y="2570"/>
                  </a:cubicBezTo>
                  <a:cubicBezTo>
                    <a:pt x="1" y="4296"/>
                    <a:pt x="334" y="6320"/>
                    <a:pt x="1180" y="7999"/>
                  </a:cubicBezTo>
                  <a:cubicBezTo>
                    <a:pt x="2025" y="9678"/>
                    <a:pt x="3537" y="11892"/>
                    <a:pt x="6526" y="13178"/>
                  </a:cubicBezTo>
                  <a:cubicBezTo>
                    <a:pt x="8669" y="13071"/>
                    <a:pt x="11669" y="11416"/>
                    <a:pt x="13038" y="10142"/>
                  </a:cubicBezTo>
                  <a:cubicBezTo>
                    <a:pt x="14419" y="8868"/>
                    <a:pt x="15431" y="7082"/>
                    <a:pt x="15360" y="5213"/>
                  </a:cubicBezTo>
                  <a:cubicBezTo>
                    <a:pt x="15277" y="3332"/>
                    <a:pt x="13848" y="1474"/>
                    <a:pt x="11979" y="1332"/>
                  </a:cubicBezTo>
                  <a:cubicBezTo>
                    <a:pt x="11896" y="1325"/>
                    <a:pt x="11814" y="1322"/>
                    <a:pt x="11732" y="1322"/>
                  </a:cubicBezTo>
                  <a:cubicBezTo>
                    <a:pt x="10710" y="1322"/>
                    <a:pt x="9716" y="1792"/>
                    <a:pt x="8966" y="2486"/>
                  </a:cubicBezTo>
                  <a:cubicBezTo>
                    <a:pt x="8669" y="2737"/>
                    <a:pt x="8407" y="3010"/>
                    <a:pt x="8157" y="3296"/>
                  </a:cubicBezTo>
                  <a:cubicBezTo>
                    <a:pt x="8026" y="2939"/>
                    <a:pt x="7871" y="2582"/>
                    <a:pt x="7681" y="2248"/>
                  </a:cubicBezTo>
                  <a:cubicBezTo>
                    <a:pt x="7180" y="1272"/>
                    <a:pt x="6323" y="427"/>
                    <a:pt x="5264" y="117"/>
                  </a:cubicBezTo>
                  <a:cubicBezTo>
                    <a:pt x="4983" y="38"/>
                    <a:pt x="4699" y="1"/>
                    <a:pt x="4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6850" y="1816725"/>
              <a:ext cx="348875" cy="157775"/>
            </a:xfrm>
            <a:custGeom>
              <a:avLst/>
              <a:gdLst/>
              <a:ahLst/>
              <a:cxnLst/>
              <a:rect l="l" t="t" r="r" b="b"/>
              <a:pathLst>
                <a:path w="13955" h="6311" extrusionOk="0">
                  <a:moveTo>
                    <a:pt x="8323" y="0"/>
                  </a:moveTo>
                  <a:lnTo>
                    <a:pt x="8239" y="108"/>
                  </a:lnTo>
                  <a:lnTo>
                    <a:pt x="6111" y="2602"/>
                  </a:lnTo>
                  <a:lnTo>
                    <a:pt x="6111" y="2602"/>
                  </a:lnTo>
                  <a:lnTo>
                    <a:pt x="1703" y="1822"/>
                  </a:lnTo>
                  <a:lnTo>
                    <a:pt x="441" y="1620"/>
                  </a:lnTo>
                  <a:lnTo>
                    <a:pt x="107" y="1572"/>
                  </a:lnTo>
                  <a:cubicBezTo>
                    <a:pt x="72" y="1560"/>
                    <a:pt x="36" y="1560"/>
                    <a:pt x="0" y="1560"/>
                  </a:cubicBezTo>
                  <a:cubicBezTo>
                    <a:pt x="36" y="1572"/>
                    <a:pt x="72" y="1584"/>
                    <a:pt x="107" y="1584"/>
                  </a:cubicBezTo>
                  <a:lnTo>
                    <a:pt x="441" y="1655"/>
                  </a:lnTo>
                  <a:lnTo>
                    <a:pt x="1703" y="1893"/>
                  </a:lnTo>
                  <a:lnTo>
                    <a:pt x="6132" y="2715"/>
                  </a:lnTo>
                  <a:lnTo>
                    <a:pt x="6156" y="2727"/>
                  </a:lnTo>
                  <a:lnTo>
                    <a:pt x="6180" y="2691"/>
                  </a:lnTo>
                  <a:lnTo>
                    <a:pt x="8247" y="282"/>
                  </a:lnTo>
                  <a:lnTo>
                    <a:pt x="8247" y="282"/>
                  </a:lnTo>
                  <a:cubicBezTo>
                    <a:pt x="8314" y="718"/>
                    <a:pt x="8389" y="1164"/>
                    <a:pt x="8454" y="1620"/>
                  </a:cubicBezTo>
                  <a:cubicBezTo>
                    <a:pt x="8704" y="3239"/>
                    <a:pt x="8942" y="4763"/>
                    <a:pt x="9168" y="6132"/>
                  </a:cubicBezTo>
                  <a:lnTo>
                    <a:pt x="9192" y="6311"/>
                  </a:lnTo>
                  <a:lnTo>
                    <a:pt x="9263" y="6144"/>
                  </a:lnTo>
                  <a:cubicBezTo>
                    <a:pt x="9734" y="5168"/>
                    <a:pt x="10169" y="4274"/>
                    <a:pt x="10535" y="3507"/>
                  </a:cubicBezTo>
                  <a:lnTo>
                    <a:pt x="10535" y="3507"/>
                  </a:lnTo>
                  <a:lnTo>
                    <a:pt x="13026" y="3929"/>
                  </a:lnTo>
                  <a:lnTo>
                    <a:pt x="13704" y="4049"/>
                  </a:lnTo>
                  <a:lnTo>
                    <a:pt x="13883" y="4072"/>
                  </a:lnTo>
                  <a:cubicBezTo>
                    <a:pt x="13907" y="4072"/>
                    <a:pt x="13931" y="4084"/>
                    <a:pt x="13954" y="4084"/>
                  </a:cubicBezTo>
                  <a:cubicBezTo>
                    <a:pt x="13931" y="4072"/>
                    <a:pt x="13919" y="4060"/>
                    <a:pt x="13895" y="4049"/>
                  </a:cubicBezTo>
                  <a:lnTo>
                    <a:pt x="13716" y="4013"/>
                  </a:lnTo>
                  <a:lnTo>
                    <a:pt x="13038" y="3882"/>
                  </a:lnTo>
                  <a:lnTo>
                    <a:pt x="10514" y="3406"/>
                  </a:lnTo>
                  <a:lnTo>
                    <a:pt x="10490" y="3406"/>
                  </a:lnTo>
                  <a:lnTo>
                    <a:pt x="10478" y="3441"/>
                  </a:lnTo>
                  <a:cubicBezTo>
                    <a:pt x="10118" y="4161"/>
                    <a:pt x="9705" y="5008"/>
                    <a:pt x="9249" y="5942"/>
                  </a:cubicBezTo>
                  <a:lnTo>
                    <a:pt x="9249" y="5942"/>
                  </a:lnTo>
                  <a:lnTo>
                    <a:pt x="8573" y="1608"/>
                  </a:lnTo>
                  <a:cubicBezTo>
                    <a:pt x="8489" y="1108"/>
                    <a:pt x="8418" y="608"/>
                    <a:pt x="8335" y="131"/>
                  </a:cubicBez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010576" y="968544"/>
            <a:ext cx="1270102" cy="1413017"/>
            <a:chOff x="7001150" y="922163"/>
            <a:chExt cx="1064450" cy="1184225"/>
          </a:xfrm>
        </p:grpSpPr>
        <p:sp>
          <p:nvSpPr>
            <p:cNvPr id="38" name="Google Shape;38;p2"/>
            <p:cNvSpPr/>
            <p:nvPr/>
          </p:nvSpPr>
          <p:spPr>
            <a:xfrm>
              <a:off x="7001150" y="922163"/>
              <a:ext cx="1064450" cy="1184225"/>
            </a:xfrm>
            <a:custGeom>
              <a:avLst/>
              <a:gdLst/>
              <a:ahLst/>
              <a:cxnLst/>
              <a:rect l="l" t="t" r="r" b="b"/>
              <a:pathLst>
                <a:path w="42578" h="47369" extrusionOk="0">
                  <a:moveTo>
                    <a:pt x="25309" y="0"/>
                  </a:moveTo>
                  <a:cubicBezTo>
                    <a:pt x="25199" y="0"/>
                    <a:pt x="25086" y="24"/>
                    <a:pt x="24980" y="74"/>
                  </a:cubicBezTo>
                  <a:lnTo>
                    <a:pt x="536" y="11838"/>
                  </a:lnTo>
                  <a:cubicBezTo>
                    <a:pt x="155" y="12016"/>
                    <a:pt x="0" y="12469"/>
                    <a:pt x="179" y="12850"/>
                  </a:cubicBezTo>
                  <a:lnTo>
                    <a:pt x="16586" y="46937"/>
                  </a:lnTo>
                  <a:cubicBezTo>
                    <a:pt x="16714" y="47211"/>
                    <a:pt x="16991" y="47368"/>
                    <a:pt x="17273" y="47368"/>
                  </a:cubicBezTo>
                  <a:cubicBezTo>
                    <a:pt x="17383" y="47368"/>
                    <a:pt x="17494" y="47344"/>
                    <a:pt x="17598" y="47294"/>
                  </a:cubicBezTo>
                  <a:lnTo>
                    <a:pt x="42041" y="35531"/>
                  </a:lnTo>
                  <a:cubicBezTo>
                    <a:pt x="42422" y="35352"/>
                    <a:pt x="42577" y="34900"/>
                    <a:pt x="42398" y="34519"/>
                  </a:cubicBezTo>
                  <a:lnTo>
                    <a:pt x="25992" y="431"/>
                  </a:lnTo>
                  <a:cubicBezTo>
                    <a:pt x="25863" y="157"/>
                    <a:pt x="25593" y="0"/>
                    <a:pt x="25309" y="0"/>
                  </a:cubicBezTo>
                  <a:close/>
                </a:path>
              </a:pathLst>
            </a:custGeom>
            <a:solidFill>
              <a:srgbClr val="2C272A">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042525" y="951988"/>
              <a:ext cx="970375" cy="1101050"/>
            </a:xfrm>
            <a:custGeom>
              <a:avLst/>
              <a:gdLst/>
              <a:ahLst/>
              <a:cxnLst/>
              <a:rect l="l" t="t" r="r" b="b"/>
              <a:pathLst>
                <a:path w="38815" h="44042" extrusionOk="0">
                  <a:moveTo>
                    <a:pt x="22932" y="0"/>
                  </a:moveTo>
                  <a:lnTo>
                    <a:pt x="0" y="11037"/>
                  </a:lnTo>
                  <a:lnTo>
                    <a:pt x="15883" y="44042"/>
                  </a:lnTo>
                  <a:lnTo>
                    <a:pt x="38815" y="33004"/>
                  </a:lnTo>
                  <a:lnTo>
                    <a:pt x="2293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219025" y="972913"/>
              <a:ext cx="249750" cy="206200"/>
            </a:xfrm>
            <a:custGeom>
              <a:avLst/>
              <a:gdLst/>
              <a:ahLst/>
              <a:cxnLst/>
              <a:rect l="l" t="t" r="r" b="b"/>
              <a:pathLst>
                <a:path w="9990" h="8248" extrusionOk="0">
                  <a:moveTo>
                    <a:pt x="3488" y="967"/>
                  </a:moveTo>
                  <a:cubicBezTo>
                    <a:pt x="3916" y="967"/>
                    <a:pt x="4328" y="1205"/>
                    <a:pt x="4525" y="1616"/>
                  </a:cubicBezTo>
                  <a:cubicBezTo>
                    <a:pt x="4799" y="2199"/>
                    <a:pt x="4561" y="2878"/>
                    <a:pt x="3989" y="3164"/>
                  </a:cubicBezTo>
                  <a:cubicBezTo>
                    <a:pt x="3828" y="3239"/>
                    <a:pt x="3660" y="3275"/>
                    <a:pt x="3495" y="3275"/>
                  </a:cubicBezTo>
                  <a:cubicBezTo>
                    <a:pt x="3061" y="3275"/>
                    <a:pt x="2648" y="3030"/>
                    <a:pt x="2441" y="2616"/>
                  </a:cubicBezTo>
                  <a:cubicBezTo>
                    <a:pt x="2168" y="2045"/>
                    <a:pt x="2418" y="1354"/>
                    <a:pt x="2989" y="1080"/>
                  </a:cubicBezTo>
                  <a:cubicBezTo>
                    <a:pt x="3150" y="1003"/>
                    <a:pt x="3320" y="967"/>
                    <a:pt x="3488" y="967"/>
                  </a:cubicBezTo>
                  <a:close/>
                  <a:moveTo>
                    <a:pt x="3425" y="0"/>
                  </a:moveTo>
                  <a:cubicBezTo>
                    <a:pt x="3116" y="0"/>
                    <a:pt x="2801" y="68"/>
                    <a:pt x="2501" y="211"/>
                  </a:cubicBezTo>
                  <a:cubicBezTo>
                    <a:pt x="1441" y="723"/>
                    <a:pt x="989" y="1997"/>
                    <a:pt x="1501" y="3057"/>
                  </a:cubicBezTo>
                  <a:cubicBezTo>
                    <a:pt x="1501" y="3069"/>
                    <a:pt x="1501" y="3069"/>
                    <a:pt x="1501" y="3069"/>
                  </a:cubicBezTo>
                  <a:lnTo>
                    <a:pt x="2215" y="4533"/>
                  </a:lnTo>
                  <a:lnTo>
                    <a:pt x="1715" y="4771"/>
                  </a:lnTo>
                  <a:cubicBezTo>
                    <a:pt x="679" y="5295"/>
                    <a:pt x="13" y="6355"/>
                    <a:pt x="1" y="7522"/>
                  </a:cubicBezTo>
                  <a:lnTo>
                    <a:pt x="1" y="8248"/>
                  </a:lnTo>
                  <a:lnTo>
                    <a:pt x="9990" y="3438"/>
                  </a:lnTo>
                  <a:lnTo>
                    <a:pt x="9311" y="2938"/>
                  </a:lnTo>
                  <a:cubicBezTo>
                    <a:pt x="8758" y="2505"/>
                    <a:pt x="8082" y="2284"/>
                    <a:pt x="7402" y="2284"/>
                  </a:cubicBezTo>
                  <a:cubicBezTo>
                    <a:pt x="6941" y="2284"/>
                    <a:pt x="6477" y="2385"/>
                    <a:pt x="6049" y="2592"/>
                  </a:cubicBezTo>
                  <a:lnTo>
                    <a:pt x="5347" y="1211"/>
                  </a:lnTo>
                  <a:cubicBezTo>
                    <a:pt x="4978" y="448"/>
                    <a:pt x="4220" y="0"/>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154725" y="1242438"/>
              <a:ext cx="157200" cy="75125"/>
            </a:xfrm>
            <a:custGeom>
              <a:avLst/>
              <a:gdLst/>
              <a:ahLst/>
              <a:cxnLst/>
              <a:rect l="l" t="t" r="r" b="b"/>
              <a:pathLst>
                <a:path w="6288" h="3005" extrusionOk="0">
                  <a:moveTo>
                    <a:pt x="6257" y="0"/>
                  </a:moveTo>
                  <a:cubicBezTo>
                    <a:pt x="6150" y="0"/>
                    <a:pt x="4762" y="616"/>
                    <a:pt x="3108" y="1420"/>
                  </a:cubicBezTo>
                  <a:cubicBezTo>
                    <a:pt x="1394" y="2253"/>
                    <a:pt x="1" y="2956"/>
                    <a:pt x="37" y="3003"/>
                  </a:cubicBezTo>
                  <a:cubicBezTo>
                    <a:pt x="38" y="3004"/>
                    <a:pt x="40" y="3005"/>
                    <a:pt x="43" y="3005"/>
                  </a:cubicBezTo>
                  <a:cubicBezTo>
                    <a:pt x="149" y="3005"/>
                    <a:pt x="1524" y="2385"/>
                    <a:pt x="3192" y="1574"/>
                  </a:cubicBezTo>
                  <a:cubicBezTo>
                    <a:pt x="4906" y="741"/>
                    <a:pt x="6287" y="39"/>
                    <a:pt x="6264" y="3"/>
                  </a:cubicBezTo>
                  <a:cubicBezTo>
                    <a:pt x="6263" y="1"/>
                    <a:pt x="6261" y="0"/>
                    <a:pt x="6257"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68725" y="1307388"/>
              <a:ext cx="74725" cy="35750"/>
            </a:xfrm>
            <a:custGeom>
              <a:avLst/>
              <a:gdLst/>
              <a:ahLst/>
              <a:cxnLst/>
              <a:rect l="l" t="t" r="r" b="b"/>
              <a:pathLst>
                <a:path w="2989" h="1430" extrusionOk="0">
                  <a:moveTo>
                    <a:pt x="2989" y="0"/>
                  </a:moveTo>
                  <a:cubicBezTo>
                    <a:pt x="2465" y="167"/>
                    <a:pt x="1953" y="381"/>
                    <a:pt x="1465" y="643"/>
                  </a:cubicBezTo>
                  <a:cubicBezTo>
                    <a:pt x="953" y="858"/>
                    <a:pt x="453" y="1120"/>
                    <a:pt x="1" y="1429"/>
                  </a:cubicBezTo>
                  <a:cubicBezTo>
                    <a:pt x="524" y="1262"/>
                    <a:pt x="1036" y="1060"/>
                    <a:pt x="1525" y="798"/>
                  </a:cubicBezTo>
                  <a:cubicBezTo>
                    <a:pt x="2036" y="584"/>
                    <a:pt x="2537" y="310"/>
                    <a:pt x="2989"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10700" y="1204688"/>
              <a:ext cx="433700" cy="208400"/>
            </a:xfrm>
            <a:custGeom>
              <a:avLst/>
              <a:gdLst/>
              <a:ahLst/>
              <a:cxnLst/>
              <a:rect l="l" t="t" r="r" b="b"/>
              <a:pathLst>
                <a:path w="17348" h="8336" extrusionOk="0">
                  <a:moveTo>
                    <a:pt x="17322" y="0"/>
                  </a:moveTo>
                  <a:cubicBezTo>
                    <a:pt x="17225" y="0"/>
                    <a:pt x="13349" y="1809"/>
                    <a:pt x="8620" y="4085"/>
                  </a:cubicBezTo>
                  <a:cubicBezTo>
                    <a:pt x="3858" y="6394"/>
                    <a:pt x="0" y="8311"/>
                    <a:pt x="24" y="8335"/>
                  </a:cubicBezTo>
                  <a:cubicBezTo>
                    <a:pt x="24" y="8335"/>
                    <a:pt x="25" y="8336"/>
                    <a:pt x="26" y="8336"/>
                  </a:cubicBezTo>
                  <a:cubicBezTo>
                    <a:pt x="111" y="8336"/>
                    <a:pt x="3975" y="6515"/>
                    <a:pt x="8704" y="4239"/>
                  </a:cubicBezTo>
                  <a:cubicBezTo>
                    <a:pt x="13490" y="1941"/>
                    <a:pt x="17348" y="36"/>
                    <a:pt x="17324" y="1"/>
                  </a:cubicBezTo>
                  <a:cubicBezTo>
                    <a:pt x="17324" y="0"/>
                    <a:pt x="17323" y="0"/>
                    <a:pt x="17322"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30650" y="1245763"/>
              <a:ext cx="433400" cy="208700"/>
            </a:xfrm>
            <a:custGeom>
              <a:avLst/>
              <a:gdLst/>
              <a:ahLst/>
              <a:cxnLst/>
              <a:rect l="l" t="t" r="r" b="b"/>
              <a:pathLst>
                <a:path w="17336" h="8348" extrusionOk="0">
                  <a:moveTo>
                    <a:pt x="17322" y="0"/>
                  </a:moveTo>
                  <a:cubicBezTo>
                    <a:pt x="17226" y="0"/>
                    <a:pt x="13373" y="1832"/>
                    <a:pt x="8632" y="4108"/>
                  </a:cubicBezTo>
                  <a:cubicBezTo>
                    <a:pt x="3858" y="6406"/>
                    <a:pt x="0" y="8323"/>
                    <a:pt x="24" y="8347"/>
                  </a:cubicBezTo>
                  <a:cubicBezTo>
                    <a:pt x="24" y="8347"/>
                    <a:pt x="24" y="8347"/>
                    <a:pt x="25" y="8347"/>
                  </a:cubicBezTo>
                  <a:cubicBezTo>
                    <a:pt x="86" y="8347"/>
                    <a:pt x="3960" y="6534"/>
                    <a:pt x="8703" y="4239"/>
                  </a:cubicBezTo>
                  <a:cubicBezTo>
                    <a:pt x="13490" y="1942"/>
                    <a:pt x="17336" y="48"/>
                    <a:pt x="17324" y="1"/>
                  </a:cubicBezTo>
                  <a:cubicBezTo>
                    <a:pt x="17323" y="0"/>
                    <a:pt x="17323" y="0"/>
                    <a:pt x="17322"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250275" y="1287138"/>
              <a:ext cx="433725" cy="208700"/>
            </a:xfrm>
            <a:custGeom>
              <a:avLst/>
              <a:gdLst/>
              <a:ahLst/>
              <a:cxnLst/>
              <a:rect l="l" t="t" r="r" b="b"/>
              <a:pathLst>
                <a:path w="17349" h="8348" extrusionOk="0">
                  <a:moveTo>
                    <a:pt x="17323" y="0"/>
                  </a:moveTo>
                  <a:cubicBezTo>
                    <a:pt x="17238" y="0"/>
                    <a:pt x="13373" y="1821"/>
                    <a:pt x="8645" y="4108"/>
                  </a:cubicBezTo>
                  <a:cubicBezTo>
                    <a:pt x="3858" y="6406"/>
                    <a:pt x="1" y="8311"/>
                    <a:pt x="25" y="8347"/>
                  </a:cubicBezTo>
                  <a:cubicBezTo>
                    <a:pt x="25" y="8347"/>
                    <a:pt x="25" y="8347"/>
                    <a:pt x="26" y="8347"/>
                  </a:cubicBezTo>
                  <a:cubicBezTo>
                    <a:pt x="99" y="8347"/>
                    <a:pt x="3972" y="6523"/>
                    <a:pt x="8716" y="4239"/>
                  </a:cubicBezTo>
                  <a:cubicBezTo>
                    <a:pt x="13491" y="1941"/>
                    <a:pt x="17348" y="37"/>
                    <a:pt x="17324" y="1"/>
                  </a:cubicBezTo>
                  <a:cubicBezTo>
                    <a:pt x="17324" y="0"/>
                    <a:pt x="17324" y="0"/>
                    <a:pt x="17323"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270225" y="1328488"/>
              <a:ext cx="433700" cy="208425"/>
            </a:xfrm>
            <a:custGeom>
              <a:avLst/>
              <a:gdLst/>
              <a:ahLst/>
              <a:cxnLst/>
              <a:rect l="l" t="t" r="r" b="b"/>
              <a:pathLst>
                <a:path w="17348" h="8337" extrusionOk="0">
                  <a:moveTo>
                    <a:pt x="17322" y="1"/>
                  </a:moveTo>
                  <a:cubicBezTo>
                    <a:pt x="17214" y="1"/>
                    <a:pt x="13359" y="1840"/>
                    <a:pt x="8644" y="4109"/>
                  </a:cubicBezTo>
                  <a:cubicBezTo>
                    <a:pt x="3858" y="6407"/>
                    <a:pt x="1" y="8312"/>
                    <a:pt x="24" y="8336"/>
                  </a:cubicBezTo>
                  <a:cubicBezTo>
                    <a:pt x="24" y="8336"/>
                    <a:pt x="25" y="8337"/>
                    <a:pt x="26" y="8337"/>
                  </a:cubicBezTo>
                  <a:cubicBezTo>
                    <a:pt x="111" y="8337"/>
                    <a:pt x="3975" y="6516"/>
                    <a:pt x="8704" y="4240"/>
                  </a:cubicBezTo>
                  <a:cubicBezTo>
                    <a:pt x="13490" y="1931"/>
                    <a:pt x="17348" y="37"/>
                    <a:pt x="17324" y="2"/>
                  </a:cubicBezTo>
                  <a:cubicBezTo>
                    <a:pt x="17324" y="1"/>
                    <a:pt x="17323" y="1"/>
                    <a:pt x="17322"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90175" y="1369588"/>
              <a:ext cx="433700" cy="208700"/>
            </a:xfrm>
            <a:custGeom>
              <a:avLst/>
              <a:gdLst/>
              <a:ahLst/>
              <a:cxnLst/>
              <a:rect l="l" t="t" r="r" b="b"/>
              <a:pathLst>
                <a:path w="17348" h="8348" extrusionOk="0">
                  <a:moveTo>
                    <a:pt x="17322" y="0"/>
                  </a:moveTo>
                  <a:cubicBezTo>
                    <a:pt x="17225" y="0"/>
                    <a:pt x="13349" y="1809"/>
                    <a:pt x="8632" y="4097"/>
                  </a:cubicBezTo>
                  <a:cubicBezTo>
                    <a:pt x="3870" y="6394"/>
                    <a:pt x="0" y="8311"/>
                    <a:pt x="24" y="8347"/>
                  </a:cubicBezTo>
                  <a:cubicBezTo>
                    <a:pt x="24" y="8347"/>
                    <a:pt x="24" y="8347"/>
                    <a:pt x="25" y="8347"/>
                  </a:cubicBezTo>
                  <a:cubicBezTo>
                    <a:pt x="86" y="8347"/>
                    <a:pt x="3960" y="6523"/>
                    <a:pt x="8704" y="4239"/>
                  </a:cubicBezTo>
                  <a:cubicBezTo>
                    <a:pt x="13490" y="1942"/>
                    <a:pt x="17348" y="48"/>
                    <a:pt x="17324" y="1"/>
                  </a:cubicBezTo>
                  <a:cubicBezTo>
                    <a:pt x="17324" y="0"/>
                    <a:pt x="17323" y="0"/>
                    <a:pt x="17322"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310100" y="1410938"/>
              <a:ext cx="433425" cy="208425"/>
            </a:xfrm>
            <a:custGeom>
              <a:avLst/>
              <a:gdLst/>
              <a:ahLst/>
              <a:cxnLst/>
              <a:rect l="l" t="t" r="r" b="b"/>
              <a:pathLst>
                <a:path w="17337" h="8337" extrusionOk="0">
                  <a:moveTo>
                    <a:pt x="17322" y="1"/>
                  </a:moveTo>
                  <a:cubicBezTo>
                    <a:pt x="17202" y="1"/>
                    <a:pt x="13347" y="1829"/>
                    <a:pt x="8633" y="4098"/>
                  </a:cubicBezTo>
                  <a:cubicBezTo>
                    <a:pt x="3859" y="6407"/>
                    <a:pt x="1" y="8312"/>
                    <a:pt x="13" y="8336"/>
                  </a:cubicBezTo>
                  <a:cubicBezTo>
                    <a:pt x="13" y="8336"/>
                    <a:pt x="14" y="8337"/>
                    <a:pt x="15" y="8337"/>
                  </a:cubicBezTo>
                  <a:cubicBezTo>
                    <a:pt x="111" y="8337"/>
                    <a:pt x="3976" y="6516"/>
                    <a:pt x="8704" y="4240"/>
                  </a:cubicBezTo>
                  <a:cubicBezTo>
                    <a:pt x="13479" y="1942"/>
                    <a:pt x="17336" y="37"/>
                    <a:pt x="17325" y="2"/>
                  </a:cubicBezTo>
                  <a:cubicBezTo>
                    <a:pt x="17324" y="1"/>
                    <a:pt x="17323" y="1"/>
                    <a:pt x="17322"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28275" y="1552363"/>
              <a:ext cx="216425" cy="103900"/>
            </a:xfrm>
            <a:custGeom>
              <a:avLst/>
              <a:gdLst/>
              <a:ahLst/>
              <a:cxnLst/>
              <a:rect l="l" t="t" r="r" b="b"/>
              <a:pathLst>
                <a:path w="8657" h="4156" extrusionOk="0">
                  <a:moveTo>
                    <a:pt x="8656" y="0"/>
                  </a:moveTo>
                  <a:lnTo>
                    <a:pt x="8656" y="0"/>
                  </a:lnTo>
                  <a:cubicBezTo>
                    <a:pt x="8537" y="24"/>
                    <a:pt x="8418" y="72"/>
                    <a:pt x="8299" y="131"/>
                  </a:cubicBezTo>
                  <a:lnTo>
                    <a:pt x="7358" y="548"/>
                  </a:lnTo>
                  <a:cubicBezTo>
                    <a:pt x="6573" y="917"/>
                    <a:pt x="5477" y="1429"/>
                    <a:pt x="4287" y="2000"/>
                  </a:cubicBezTo>
                  <a:cubicBezTo>
                    <a:pt x="3096" y="2572"/>
                    <a:pt x="2012" y="3108"/>
                    <a:pt x="1239" y="3501"/>
                  </a:cubicBezTo>
                  <a:lnTo>
                    <a:pt x="322" y="3965"/>
                  </a:lnTo>
                  <a:cubicBezTo>
                    <a:pt x="215" y="4025"/>
                    <a:pt x="107" y="4084"/>
                    <a:pt x="0" y="4156"/>
                  </a:cubicBezTo>
                  <a:cubicBezTo>
                    <a:pt x="131" y="4132"/>
                    <a:pt x="250" y="4084"/>
                    <a:pt x="357" y="4025"/>
                  </a:cubicBezTo>
                  <a:lnTo>
                    <a:pt x="1310" y="3608"/>
                  </a:lnTo>
                  <a:cubicBezTo>
                    <a:pt x="2096" y="3239"/>
                    <a:pt x="3179" y="2727"/>
                    <a:pt x="4382" y="2155"/>
                  </a:cubicBezTo>
                  <a:cubicBezTo>
                    <a:pt x="5572" y="1572"/>
                    <a:pt x="6644" y="1048"/>
                    <a:pt x="7430" y="655"/>
                  </a:cubicBezTo>
                  <a:lnTo>
                    <a:pt x="8347" y="191"/>
                  </a:lnTo>
                  <a:cubicBezTo>
                    <a:pt x="8454" y="131"/>
                    <a:pt x="8561" y="72"/>
                    <a:pt x="8656"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543775" y="1092788"/>
              <a:ext cx="69075" cy="33350"/>
            </a:xfrm>
            <a:custGeom>
              <a:avLst/>
              <a:gdLst/>
              <a:ahLst/>
              <a:cxnLst/>
              <a:rect l="l" t="t" r="r" b="b"/>
              <a:pathLst>
                <a:path w="2763" h="1334" extrusionOk="0">
                  <a:moveTo>
                    <a:pt x="2763" y="0"/>
                  </a:moveTo>
                  <a:lnTo>
                    <a:pt x="2763" y="0"/>
                  </a:lnTo>
                  <a:cubicBezTo>
                    <a:pt x="2274" y="143"/>
                    <a:pt x="1798" y="345"/>
                    <a:pt x="1346" y="583"/>
                  </a:cubicBezTo>
                  <a:cubicBezTo>
                    <a:pt x="870" y="786"/>
                    <a:pt x="417" y="1036"/>
                    <a:pt x="0" y="1334"/>
                  </a:cubicBezTo>
                  <a:cubicBezTo>
                    <a:pt x="489" y="1179"/>
                    <a:pt x="965" y="988"/>
                    <a:pt x="1417" y="738"/>
                  </a:cubicBezTo>
                  <a:cubicBezTo>
                    <a:pt x="1893" y="536"/>
                    <a:pt x="2346" y="286"/>
                    <a:pt x="2763"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377075" y="1689588"/>
              <a:ext cx="112250" cy="54175"/>
            </a:xfrm>
            <a:custGeom>
              <a:avLst/>
              <a:gdLst/>
              <a:ahLst/>
              <a:cxnLst/>
              <a:rect l="l" t="t" r="r" b="b"/>
              <a:pathLst>
                <a:path w="4490" h="2167" extrusionOk="0">
                  <a:moveTo>
                    <a:pt x="4490" y="0"/>
                  </a:moveTo>
                  <a:lnTo>
                    <a:pt x="4490" y="0"/>
                  </a:lnTo>
                  <a:cubicBezTo>
                    <a:pt x="3716" y="286"/>
                    <a:pt x="2954" y="619"/>
                    <a:pt x="2215" y="1012"/>
                  </a:cubicBezTo>
                  <a:cubicBezTo>
                    <a:pt x="1453" y="1345"/>
                    <a:pt x="715" y="1726"/>
                    <a:pt x="1" y="2167"/>
                  </a:cubicBezTo>
                  <a:cubicBezTo>
                    <a:pt x="787" y="1881"/>
                    <a:pt x="1549" y="1548"/>
                    <a:pt x="2287" y="1155"/>
                  </a:cubicBezTo>
                  <a:cubicBezTo>
                    <a:pt x="3049" y="822"/>
                    <a:pt x="3787" y="441"/>
                    <a:pt x="4490"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97325" y="1724988"/>
              <a:ext cx="114025" cy="55100"/>
            </a:xfrm>
            <a:custGeom>
              <a:avLst/>
              <a:gdLst/>
              <a:ahLst/>
              <a:cxnLst/>
              <a:rect l="l" t="t" r="r" b="b"/>
              <a:pathLst>
                <a:path w="4561" h="2204" extrusionOk="0">
                  <a:moveTo>
                    <a:pt x="4561" y="1"/>
                  </a:moveTo>
                  <a:cubicBezTo>
                    <a:pt x="3763" y="298"/>
                    <a:pt x="2989" y="644"/>
                    <a:pt x="2239" y="1025"/>
                  </a:cubicBezTo>
                  <a:cubicBezTo>
                    <a:pt x="1465" y="1370"/>
                    <a:pt x="715" y="1763"/>
                    <a:pt x="1" y="2203"/>
                  </a:cubicBezTo>
                  <a:cubicBezTo>
                    <a:pt x="786" y="1918"/>
                    <a:pt x="1560" y="1572"/>
                    <a:pt x="2310" y="1180"/>
                  </a:cubicBezTo>
                  <a:cubicBezTo>
                    <a:pt x="3084" y="834"/>
                    <a:pt x="3846" y="441"/>
                    <a:pt x="4561"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58675" y="1527063"/>
              <a:ext cx="54200" cy="26200"/>
            </a:xfrm>
            <a:custGeom>
              <a:avLst/>
              <a:gdLst/>
              <a:ahLst/>
              <a:cxnLst/>
              <a:rect l="l" t="t" r="r" b="b"/>
              <a:pathLst>
                <a:path w="2168" h="1048" extrusionOk="0">
                  <a:moveTo>
                    <a:pt x="2168" y="0"/>
                  </a:moveTo>
                  <a:lnTo>
                    <a:pt x="2168" y="0"/>
                  </a:lnTo>
                  <a:cubicBezTo>
                    <a:pt x="1787" y="95"/>
                    <a:pt x="1406" y="250"/>
                    <a:pt x="1048" y="441"/>
                  </a:cubicBezTo>
                  <a:cubicBezTo>
                    <a:pt x="679" y="596"/>
                    <a:pt x="322" y="798"/>
                    <a:pt x="1" y="1048"/>
                  </a:cubicBezTo>
                  <a:cubicBezTo>
                    <a:pt x="394" y="941"/>
                    <a:pt x="775" y="798"/>
                    <a:pt x="1120" y="596"/>
                  </a:cubicBezTo>
                  <a:cubicBezTo>
                    <a:pt x="1501" y="441"/>
                    <a:pt x="1858" y="238"/>
                    <a:pt x="2168"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776550" y="1559788"/>
              <a:ext cx="54475" cy="26225"/>
            </a:xfrm>
            <a:custGeom>
              <a:avLst/>
              <a:gdLst/>
              <a:ahLst/>
              <a:cxnLst/>
              <a:rect l="l" t="t" r="r" b="b"/>
              <a:pathLst>
                <a:path w="2179" h="1049" extrusionOk="0">
                  <a:moveTo>
                    <a:pt x="2179" y="1"/>
                  </a:moveTo>
                  <a:lnTo>
                    <a:pt x="2179" y="1"/>
                  </a:lnTo>
                  <a:cubicBezTo>
                    <a:pt x="1786" y="96"/>
                    <a:pt x="1405" y="251"/>
                    <a:pt x="1048" y="453"/>
                  </a:cubicBezTo>
                  <a:cubicBezTo>
                    <a:pt x="679" y="596"/>
                    <a:pt x="322" y="799"/>
                    <a:pt x="0" y="1049"/>
                  </a:cubicBezTo>
                  <a:cubicBezTo>
                    <a:pt x="393" y="941"/>
                    <a:pt x="774" y="799"/>
                    <a:pt x="1119" y="596"/>
                  </a:cubicBezTo>
                  <a:cubicBezTo>
                    <a:pt x="1500" y="441"/>
                    <a:pt x="1857" y="251"/>
                    <a:pt x="2179"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5300" y="1789588"/>
              <a:ext cx="52725" cy="25325"/>
            </a:xfrm>
            <a:custGeom>
              <a:avLst/>
              <a:gdLst/>
              <a:ahLst/>
              <a:cxnLst/>
              <a:rect l="l" t="t" r="r" b="b"/>
              <a:pathLst>
                <a:path w="2109" h="1013" extrusionOk="0">
                  <a:moveTo>
                    <a:pt x="2108" y="0"/>
                  </a:moveTo>
                  <a:lnTo>
                    <a:pt x="2108" y="0"/>
                  </a:lnTo>
                  <a:cubicBezTo>
                    <a:pt x="1727" y="96"/>
                    <a:pt x="1358" y="227"/>
                    <a:pt x="1025" y="417"/>
                  </a:cubicBezTo>
                  <a:cubicBezTo>
                    <a:pt x="656" y="572"/>
                    <a:pt x="310" y="774"/>
                    <a:pt x="1" y="1013"/>
                  </a:cubicBezTo>
                  <a:cubicBezTo>
                    <a:pt x="382" y="917"/>
                    <a:pt x="751" y="774"/>
                    <a:pt x="1096" y="584"/>
                  </a:cubicBezTo>
                  <a:cubicBezTo>
                    <a:pt x="1453" y="441"/>
                    <a:pt x="1799" y="239"/>
                    <a:pt x="2108" y="0"/>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12250" y="1598188"/>
              <a:ext cx="39325" cy="19375"/>
            </a:xfrm>
            <a:custGeom>
              <a:avLst/>
              <a:gdLst/>
              <a:ahLst/>
              <a:cxnLst/>
              <a:rect l="l" t="t" r="r" b="b"/>
              <a:pathLst>
                <a:path w="1573" h="775" extrusionOk="0">
                  <a:moveTo>
                    <a:pt x="1572" y="1"/>
                  </a:moveTo>
                  <a:lnTo>
                    <a:pt x="1572" y="1"/>
                  </a:lnTo>
                  <a:cubicBezTo>
                    <a:pt x="1287" y="60"/>
                    <a:pt x="1013" y="156"/>
                    <a:pt x="751" y="310"/>
                  </a:cubicBezTo>
                  <a:cubicBezTo>
                    <a:pt x="477" y="418"/>
                    <a:pt x="227" y="572"/>
                    <a:pt x="1" y="775"/>
                  </a:cubicBezTo>
                  <a:cubicBezTo>
                    <a:pt x="298" y="715"/>
                    <a:pt x="572" y="608"/>
                    <a:pt x="834" y="453"/>
                  </a:cubicBezTo>
                  <a:cubicBezTo>
                    <a:pt x="1108" y="346"/>
                    <a:pt x="1358" y="203"/>
                    <a:pt x="1572"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464900" y="1824113"/>
              <a:ext cx="133075" cy="102725"/>
            </a:xfrm>
            <a:custGeom>
              <a:avLst/>
              <a:gdLst/>
              <a:ahLst/>
              <a:cxnLst/>
              <a:rect l="l" t="t" r="r" b="b"/>
              <a:pathLst>
                <a:path w="5323" h="4109" extrusionOk="0">
                  <a:moveTo>
                    <a:pt x="2715" y="194"/>
                  </a:moveTo>
                  <a:cubicBezTo>
                    <a:pt x="2727" y="194"/>
                    <a:pt x="2739" y="197"/>
                    <a:pt x="2751" y="203"/>
                  </a:cubicBezTo>
                  <a:cubicBezTo>
                    <a:pt x="2786" y="227"/>
                    <a:pt x="2810" y="263"/>
                    <a:pt x="2822" y="298"/>
                  </a:cubicBezTo>
                  <a:cubicBezTo>
                    <a:pt x="2980" y="592"/>
                    <a:pt x="3081" y="914"/>
                    <a:pt x="3120" y="1256"/>
                  </a:cubicBezTo>
                  <a:lnTo>
                    <a:pt x="3120" y="1256"/>
                  </a:lnTo>
                  <a:lnTo>
                    <a:pt x="2298" y="1773"/>
                  </a:lnTo>
                  <a:lnTo>
                    <a:pt x="2298" y="1773"/>
                  </a:lnTo>
                  <a:cubicBezTo>
                    <a:pt x="2169" y="1498"/>
                    <a:pt x="2136" y="1181"/>
                    <a:pt x="2215" y="882"/>
                  </a:cubicBezTo>
                  <a:cubicBezTo>
                    <a:pt x="2262" y="691"/>
                    <a:pt x="2346" y="524"/>
                    <a:pt x="2477" y="382"/>
                  </a:cubicBezTo>
                  <a:cubicBezTo>
                    <a:pt x="2536" y="310"/>
                    <a:pt x="2608" y="251"/>
                    <a:pt x="2679" y="203"/>
                  </a:cubicBezTo>
                  <a:cubicBezTo>
                    <a:pt x="2691" y="197"/>
                    <a:pt x="2703" y="194"/>
                    <a:pt x="2715" y="194"/>
                  </a:cubicBezTo>
                  <a:close/>
                  <a:moveTo>
                    <a:pt x="3128" y="1344"/>
                  </a:moveTo>
                  <a:cubicBezTo>
                    <a:pt x="3129" y="1361"/>
                    <a:pt x="3131" y="1377"/>
                    <a:pt x="3132" y="1394"/>
                  </a:cubicBezTo>
                  <a:cubicBezTo>
                    <a:pt x="3154" y="1740"/>
                    <a:pt x="3113" y="2087"/>
                    <a:pt x="3000" y="2414"/>
                  </a:cubicBezTo>
                  <a:lnTo>
                    <a:pt x="3000" y="2414"/>
                  </a:lnTo>
                  <a:cubicBezTo>
                    <a:pt x="2887" y="2373"/>
                    <a:pt x="2779" y="2318"/>
                    <a:pt x="2679" y="2251"/>
                  </a:cubicBezTo>
                  <a:cubicBezTo>
                    <a:pt x="2530" y="2136"/>
                    <a:pt x="2411" y="1992"/>
                    <a:pt x="2326" y="1831"/>
                  </a:cubicBezTo>
                  <a:lnTo>
                    <a:pt x="2326" y="1831"/>
                  </a:lnTo>
                  <a:lnTo>
                    <a:pt x="3128" y="1344"/>
                  </a:lnTo>
                  <a:close/>
                  <a:moveTo>
                    <a:pt x="5006" y="203"/>
                  </a:moveTo>
                  <a:lnTo>
                    <a:pt x="5006" y="203"/>
                  </a:lnTo>
                  <a:cubicBezTo>
                    <a:pt x="5133" y="596"/>
                    <a:pt x="5134" y="1017"/>
                    <a:pt x="5001" y="1417"/>
                  </a:cubicBezTo>
                  <a:cubicBezTo>
                    <a:pt x="4870" y="1870"/>
                    <a:pt x="4525" y="2239"/>
                    <a:pt x="4084" y="2406"/>
                  </a:cubicBezTo>
                  <a:cubicBezTo>
                    <a:pt x="3907" y="2474"/>
                    <a:pt x="3719" y="2507"/>
                    <a:pt x="3531" y="2507"/>
                  </a:cubicBezTo>
                  <a:cubicBezTo>
                    <a:pt x="3406" y="2507"/>
                    <a:pt x="3281" y="2492"/>
                    <a:pt x="3159" y="2463"/>
                  </a:cubicBezTo>
                  <a:lnTo>
                    <a:pt x="3159" y="2463"/>
                  </a:lnTo>
                  <a:cubicBezTo>
                    <a:pt x="3282" y="2115"/>
                    <a:pt x="3332" y="1748"/>
                    <a:pt x="3310" y="1382"/>
                  </a:cubicBezTo>
                  <a:cubicBezTo>
                    <a:pt x="3307" y="1335"/>
                    <a:pt x="3303" y="1288"/>
                    <a:pt x="3298" y="1241"/>
                  </a:cubicBezTo>
                  <a:lnTo>
                    <a:pt x="3298" y="1241"/>
                  </a:lnTo>
                  <a:lnTo>
                    <a:pt x="5006" y="203"/>
                  </a:lnTo>
                  <a:close/>
                  <a:moveTo>
                    <a:pt x="842" y="974"/>
                  </a:moveTo>
                  <a:cubicBezTo>
                    <a:pt x="1128" y="1325"/>
                    <a:pt x="1304" y="1742"/>
                    <a:pt x="1369" y="2179"/>
                  </a:cubicBezTo>
                  <a:cubicBezTo>
                    <a:pt x="1377" y="2235"/>
                    <a:pt x="1382" y="2292"/>
                    <a:pt x="1386" y="2348"/>
                  </a:cubicBezTo>
                  <a:lnTo>
                    <a:pt x="1386" y="2348"/>
                  </a:lnTo>
                  <a:lnTo>
                    <a:pt x="1369" y="2358"/>
                  </a:lnTo>
                  <a:lnTo>
                    <a:pt x="903" y="2657"/>
                  </a:lnTo>
                  <a:lnTo>
                    <a:pt x="903" y="2657"/>
                  </a:lnTo>
                  <a:cubicBezTo>
                    <a:pt x="891" y="2629"/>
                    <a:pt x="880" y="2601"/>
                    <a:pt x="869" y="2572"/>
                  </a:cubicBezTo>
                  <a:cubicBezTo>
                    <a:pt x="736" y="2051"/>
                    <a:pt x="727" y="1500"/>
                    <a:pt x="842" y="974"/>
                  </a:cubicBezTo>
                  <a:close/>
                  <a:moveTo>
                    <a:pt x="1389" y="2401"/>
                  </a:moveTo>
                  <a:lnTo>
                    <a:pt x="1389" y="2401"/>
                  </a:lnTo>
                  <a:cubicBezTo>
                    <a:pt x="1403" y="2667"/>
                    <a:pt x="1378" y="2933"/>
                    <a:pt x="1309" y="3192"/>
                  </a:cubicBezTo>
                  <a:lnTo>
                    <a:pt x="1309" y="3192"/>
                  </a:lnTo>
                  <a:cubicBezTo>
                    <a:pt x="1143" y="3057"/>
                    <a:pt x="1008" y="2885"/>
                    <a:pt x="917" y="2688"/>
                  </a:cubicBezTo>
                  <a:lnTo>
                    <a:pt x="917" y="2688"/>
                  </a:lnTo>
                  <a:lnTo>
                    <a:pt x="1381" y="2406"/>
                  </a:lnTo>
                  <a:lnTo>
                    <a:pt x="1389" y="2401"/>
                  </a:lnTo>
                  <a:close/>
                  <a:moveTo>
                    <a:pt x="2185" y="1917"/>
                  </a:moveTo>
                  <a:cubicBezTo>
                    <a:pt x="2280" y="2100"/>
                    <a:pt x="2415" y="2264"/>
                    <a:pt x="2584" y="2394"/>
                  </a:cubicBezTo>
                  <a:cubicBezTo>
                    <a:pt x="2695" y="2471"/>
                    <a:pt x="2813" y="2533"/>
                    <a:pt x="2937" y="2579"/>
                  </a:cubicBezTo>
                  <a:lnTo>
                    <a:pt x="2937" y="2579"/>
                  </a:lnTo>
                  <a:cubicBezTo>
                    <a:pt x="2813" y="2871"/>
                    <a:pt x="2614" y="3128"/>
                    <a:pt x="2358" y="3299"/>
                  </a:cubicBezTo>
                  <a:cubicBezTo>
                    <a:pt x="2220" y="3385"/>
                    <a:pt x="2068" y="3427"/>
                    <a:pt x="1915" y="3427"/>
                  </a:cubicBezTo>
                  <a:cubicBezTo>
                    <a:pt x="1752" y="3427"/>
                    <a:pt x="1589" y="3379"/>
                    <a:pt x="1441" y="3287"/>
                  </a:cubicBezTo>
                  <a:cubicBezTo>
                    <a:pt x="1414" y="3270"/>
                    <a:pt x="1388" y="3252"/>
                    <a:pt x="1363" y="3233"/>
                  </a:cubicBezTo>
                  <a:lnTo>
                    <a:pt x="1363" y="3233"/>
                  </a:lnTo>
                  <a:cubicBezTo>
                    <a:pt x="1450" y="2950"/>
                    <a:pt x="1486" y="2652"/>
                    <a:pt x="1469" y="2352"/>
                  </a:cubicBezTo>
                  <a:lnTo>
                    <a:pt x="1469" y="2352"/>
                  </a:lnTo>
                  <a:lnTo>
                    <a:pt x="2185" y="1917"/>
                  </a:lnTo>
                  <a:close/>
                  <a:moveTo>
                    <a:pt x="5108" y="1"/>
                  </a:moveTo>
                  <a:lnTo>
                    <a:pt x="5037" y="48"/>
                  </a:lnTo>
                  <a:lnTo>
                    <a:pt x="3287" y="1150"/>
                  </a:lnTo>
                  <a:lnTo>
                    <a:pt x="3287" y="1150"/>
                  </a:lnTo>
                  <a:cubicBezTo>
                    <a:pt x="3242" y="824"/>
                    <a:pt x="3143" y="504"/>
                    <a:pt x="2989" y="215"/>
                  </a:cubicBezTo>
                  <a:cubicBezTo>
                    <a:pt x="2965" y="155"/>
                    <a:pt x="2917" y="108"/>
                    <a:pt x="2870" y="72"/>
                  </a:cubicBezTo>
                  <a:cubicBezTo>
                    <a:pt x="2834" y="54"/>
                    <a:pt x="2795" y="45"/>
                    <a:pt x="2757" y="45"/>
                  </a:cubicBezTo>
                  <a:cubicBezTo>
                    <a:pt x="2718" y="45"/>
                    <a:pt x="2679" y="54"/>
                    <a:pt x="2643" y="72"/>
                  </a:cubicBezTo>
                  <a:cubicBezTo>
                    <a:pt x="2596" y="96"/>
                    <a:pt x="2548" y="132"/>
                    <a:pt x="2501" y="167"/>
                  </a:cubicBezTo>
                  <a:cubicBezTo>
                    <a:pt x="2465" y="203"/>
                    <a:pt x="2417" y="239"/>
                    <a:pt x="2381" y="286"/>
                  </a:cubicBezTo>
                  <a:cubicBezTo>
                    <a:pt x="2239" y="441"/>
                    <a:pt x="2120" y="644"/>
                    <a:pt x="2072" y="858"/>
                  </a:cubicBezTo>
                  <a:cubicBezTo>
                    <a:pt x="1979" y="1200"/>
                    <a:pt x="2015" y="1555"/>
                    <a:pt x="2158" y="1862"/>
                  </a:cubicBezTo>
                  <a:lnTo>
                    <a:pt x="2158" y="1862"/>
                  </a:lnTo>
                  <a:lnTo>
                    <a:pt x="1466" y="2297"/>
                  </a:lnTo>
                  <a:lnTo>
                    <a:pt x="1466" y="2297"/>
                  </a:lnTo>
                  <a:cubicBezTo>
                    <a:pt x="1463" y="2254"/>
                    <a:pt x="1458" y="2211"/>
                    <a:pt x="1453" y="2168"/>
                  </a:cubicBezTo>
                  <a:cubicBezTo>
                    <a:pt x="1393" y="1667"/>
                    <a:pt x="1191" y="1191"/>
                    <a:pt x="857" y="810"/>
                  </a:cubicBezTo>
                  <a:lnTo>
                    <a:pt x="774" y="715"/>
                  </a:lnTo>
                  <a:lnTo>
                    <a:pt x="750" y="834"/>
                  </a:lnTo>
                  <a:cubicBezTo>
                    <a:pt x="607" y="1429"/>
                    <a:pt x="607" y="2037"/>
                    <a:pt x="750" y="2620"/>
                  </a:cubicBezTo>
                  <a:cubicBezTo>
                    <a:pt x="763" y="2656"/>
                    <a:pt x="777" y="2692"/>
                    <a:pt x="793" y="2727"/>
                  </a:cubicBezTo>
                  <a:lnTo>
                    <a:pt x="793" y="2727"/>
                  </a:lnTo>
                  <a:lnTo>
                    <a:pt x="346" y="3013"/>
                  </a:lnTo>
                  <a:lnTo>
                    <a:pt x="84" y="3180"/>
                  </a:lnTo>
                  <a:cubicBezTo>
                    <a:pt x="48" y="3203"/>
                    <a:pt x="24" y="3227"/>
                    <a:pt x="0" y="3251"/>
                  </a:cubicBezTo>
                  <a:cubicBezTo>
                    <a:pt x="24" y="3239"/>
                    <a:pt x="48" y="3215"/>
                    <a:pt x="72" y="3191"/>
                  </a:cubicBezTo>
                  <a:lnTo>
                    <a:pt x="346" y="3037"/>
                  </a:lnTo>
                  <a:lnTo>
                    <a:pt x="806" y="2756"/>
                  </a:lnTo>
                  <a:lnTo>
                    <a:pt x="806" y="2756"/>
                  </a:lnTo>
                  <a:cubicBezTo>
                    <a:pt x="911" y="2986"/>
                    <a:pt x="1066" y="3182"/>
                    <a:pt x="1266" y="3336"/>
                  </a:cubicBezTo>
                  <a:lnTo>
                    <a:pt x="1266" y="3336"/>
                  </a:lnTo>
                  <a:cubicBezTo>
                    <a:pt x="1171" y="3612"/>
                    <a:pt x="1036" y="3875"/>
                    <a:pt x="869" y="4108"/>
                  </a:cubicBezTo>
                  <a:cubicBezTo>
                    <a:pt x="869" y="4108"/>
                    <a:pt x="881" y="4096"/>
                    <a:pt x="917" y="4061"/>
                  </a:cubicBezTo>
                  <a:cubicBezTo>
                    <a:pt x="941" y="4037"/>
                    <a:pt x="977" y="3989"/>
                    <a:pt x="1036" y="3918"/>
                  </a:cubicBezTo>
                  <a:cubicBezTo>
                    <a:pt x="1150" y="3752"/>
                    <a:pt x="1246" y="3568"/>
                    <a:pt x="1316" y="3374"/>
                  </a:cubicBezTo>
                  <a:lnTo>
                    <a:pt x="1316" y="3374"/>
                  </a:lnTo>
                  <a:cubicBezTo>
                    <a:pt x="1337" y="3389"/>
                    <a:pt x="1359" y="3404"/>
                    <a:pt x="1381" y="3418"/>
                  </a:cubicBezTo>
                  <a:cubicBezTo>
                    <a:pt x="1549" y="3524"/>
                    <a:pt x="1743" y="3577"/>
                    <a:pt x="1938" y="3577"/>
                  </a:cubicBezTo>
                  <a:cubicBezTo>
                    <a:pt x="2116" y="3577"/>
                    <a:pt x="2294" y="3532"/>
                    <a:pt x="2453" y="3442"/>
                  </a:cubicBezTo>
                  <a:cubicBezTo>
                    <a:pt x="2746" y="3235"/>
                    <a:pt x="2970" y="2959"/>
                    <a:pt x="3098" y="2632"/>
                  </a:cubicBezTo>
                  <a:lnTo>
                    <a:pt x="3098" y="2632"/>
                  </a:lnTo>
                  <a:cubicBezTo>
                    <a:pt x="3242" y="2670"/>
                    <a:pt x="3391" y="2690"/>
                    <a:pt x="3540" y="2690"/>
                  </a:cubicBezTo>
                  <a:cubicBezTo>
                    <a:pt x="3752" y="2690"/>
                    <a:pt x="3965" y="2651"/>
                    <a:pt x="4167" y="2572"/>
                  </a:cubicBezTo>
                  <a:cubicBezTo>
                    <a:pt x="4656" y="2382"/>
                    <a:pt x="5025" y="1977"/>
                    <a:pt x="5179" y="1477"/>
                  </a:cubicBezTo>
                  <a:cubicBezTo>
                    <a:pt x="5322" y="1025"/>
                    <a:pt x="5310" y="524"/>
                    <a:pt x="5132" y="84"/>
                  </a:cubicBezTo>
                  <a:lnTo>
                    <a:pt x="5108" y="1"/>
                  </a:ln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77425" y="1666063"/>
              <a:ext cx="97075" cy="96175"/>
            </a:xfrm>
            <a:custGeom>
              <a:avLst/>
              <a:gdLst/>
              <a:ahLst/>
              <a:cxnLst/>
              <a:rect l="l" t="t" r="r" b="b"/>
              <a:pathLst>
                <a:path w="3883" h="3847" extrusionOk="0">
                  <a:moveTo>
                    <a:pt x="1572" y="0"/>
                  </a:moveTo>
                  <a:lnTo>
                    <a:pt x="1572" y="274"/>
                  </a:lnTo>
                  <a:cubicBezTo>
                    <a:pt x="1549" y="1001"/>
                    <a:pt x="1513" y="1786"/>
                    <a:pt x="1477" y="2620"/>
                  </a:cubicBezTo>
                  <a:cubicBezTo>
                    <a:pt x="1467" y="2703"/>
                    <a:pt x="1462" y="2784"/>
                    <a:pt x="1458" y="2865"/>
                  </a:cubicBezTo>
                  <a:lnTo>
                    <a:pt x="1458" y="2865"/>
                  </a:lnTo>
                  <a:lnTo>
                    <a:pt x="429" y="787"/>
                  </a:lnTo>
                  <a:lnTo>
                    <a:pt x="429" y="787"/>
                  </a:lnTo>
                  <a:cubicBezTo>
                    <a:pt x="429" y="786"/>
                    <a:pt x="429" y="786"/>
                    <a:pt x="429" y="786"/>
                  </a:cubicBezTo>
                  <a:lnTo>
                    <a:pt x="429" y="786"/>
                  </a:lnTo>
                  <a:lnTo>
                    <a:pt x="406" y="739"/>
                  </a:lnTo>
                  <a:lnTo>
                    <a:pt x="322" y="572"/>
                  </a:lnTo>
                  <a:lnTo>
                    <a:pt x="275" y="762"/>
                  </a:lnTo>
                  <a:cubicBezTo>
                    <a:pt x="84" y="1489"/>
                    <a:pt x="1" y="2239"/>
                    <a:pt x="25" y="2989"/>
                  </a:cubicBezTo>
                  <a:cubicBezTo>
                    <a:pt x="37" y="3203"/>
                    <a:pt x="48" y="3417"/>
                    <a:pt x="84" y="3620"/>
                  </a:cubicBezTo>
                  <a:cubicBezTo>
                    <a:pt x="84" y="3703"/>
                    <a:pt x="96" y="3775"/>
                    <a:pt x="132" y="3846"/>
                  </a:cubicBezTo>
                  <a:cubicBezTo>
                    <a:pt x="144" y="3846"/>
                    <a:pt x="108" y="3537"/>
                    <a:pt x="108" y="3001"/>
                  </a:cubicBezTo>
                  <a:cubicBezTo>
                    <a:pt x="119" y="2311"/>
                    <a:pt x="210" y="1632"/>
                    <a:pt x="382" y="962"/>
                  </a:cubicBezTo>
                  <a:lnTo>
                    <a:pt x="382" y="962"/>
                  </a:lnTo>
                  <a:cubicBezTo>
                    <a:pt x="702" y="1630"/>
                    <a:pt x="1068" y="2375"/>
                    <a:pt x="1453" y="3177"/>
                  </a:cubicBezTo>
                  <a:lnTo>
                    <a:pt x="1453" y="3177"/>
                  </a:lnTo>
                  <a:cubicBezTo>
                    <a:pt x="1453" y="3186"/>
                    <a:pt x="1453" y="3195"/>
                    <a:pt x="1453" y="3203"/>
                  </a:cubicBezTo>
                  <a:lnTo>
                    <a:pt x="1464" y="3201"/>
                  </a:lnTo>
                  <a:lnTo>
                    <a:pt x="1464" y="3201"/>
                  </a:lnTo>
                  <a:cubicBezTo>
                    <a:pt x="1469" y="3209"/>
                    <a:pt x="1473" y="3218"/>
                    <a:pt x="1477" y="3227"/>
                  </a:cubicBezTo>
                  <a:lnTo>
                    <a:pt x="1620" y="3513"/>
                  </a:lnTo>
                  <a:lnTo>
                    <a:pt x="1620" y="3203"/>
                  </a:lnTo>
                  <a:cubicBezTo>
                    <a:pt x="1644" y="3013"/>
                    <a:pt x="1644" y="2822"/>
                    <a:pt x="1644" y="2620"/>
                  </a:cubicBezTo>
                  <a:cubicBezTo>
                    <a:pt x="1675" y="1895"/>
                    <a:pt x="1697" y="1206"/>
                    <a:pt x="1718" y="561"/>
                  </a:cubicBezTo>
                  <a:lnTo>
                    <a:pt x="1718" y="561"/>
                  </a:lnTo>
                  <a:lnTo>
                    <a:pt x="2358" y="1763"/>
                  </a:lnTo>
                  <a:cubicBezTo>
                    <a:pt x="2465" y="1965"/>
                    <a:pt x="2584" y="2167"/>
                    <a:pt x="2715" y="2358"/>
                  </a:cubicBezTo>
                  <a:cubicBezTo>
                    <a:pt x="2775" y="2453"/>
                    <a:pt x="2870" y="2513"/>
                    <a:pt x="2977" y="2560"/>
                  </a:cubicBezTo>
                  <a:cubicBezTo>
                    <a:pt x="3025" y="2578"/>
                    <a:pt x="3079" y="2587"/>
                    <a:pt x="3132" y="2587"/>
                  </a:cubicBezTo>
                  <a:cubicBezTo>
                    <a:pt x="3186" y="2587"/>
                    <a:pt x="3239" y="2578"/>
                    <a:pt x="3287" y="2560"/>
                  </a:cubicBezTo>
                  <a:cubicBezTo>
                    <a:pt x="3454" y="2513"/>
                    <a:pt x="3596" y="2394"/>
                    <a:pt x="3692" y="2251"/>
                  </a:cubicBezTo>
                  <a:cubicBezTo>
                    <a:pt x="3751" y="2144"/>
                    <a:pt x="3799" y="2024"/>
                    <a:pt x="3835" y="1917"/>
                  </a:cubicBezTo>
                  <a:cubicBezTo>
                    <a:pt x="3858" y="1822"/>
                    <a:pt x="3882" y="1715"/>
                    <a:pt x="3882" y="1620"/>
                  </a:cubicBezTo>
                  <a:lnTo>
                    <a:pt x="3882" y="1620"/>
                  </a:lnTo>
                  <a:cubicBezTo>
                    <a:pt x="3835" y="1715"/>
                    <a:pt x="3799" y="1810"/>
                    <a:pt x="3763" y="1917"/>
                  </a:cubicBezTo>
                  <a:cubicBezTo>
                    <a:pt x="3704" y="2179"/>
                    <a:pt x="3513" y="2382"/>
                    <a:pt x="3251" y="2477"/>
                  </a:cubicBezTo>
                  <a:cubicBezTo>
                    <a:pt x="3221" y="2483"/>
                    <a:pt x="3191" y="2486"/>
                    <a:pt x="3161" y="2486"/>
                  </a:cubicBezTo>
                  <a:cubicBezTo>
                    <a:pt x="3014" y="2486"/>
                    <a:pt x="2878" y="2415"/>
                    <a:pt x="2799" y="2286"/>
                  </a:cubicBezTo>
                  <a:cubicBezTo>
                    <a:pt x="2680" y="2096"/>
                    <a:pt x="2561" y="1894"/>
                    <a:pt x="2465" y="1691"/>
                  </a:cubicBezTo>
                  <a:cubicBezTo>
                    <a:pt x="2246" y="1263"/>
                    <a:pt x="1992" y="790"/>
                    <a:pt x="1727" y="294"/>
                  </a:cubicBezTo>
                  <a:lnTo>
                    <a:pt x="1727" y="294"/>
                  </a:lnTo>
                  <a:cubicBezTo>
                    <a:pt x="1727" y="287"/>
                    <a:pt x="1727" y="281"/>
                    <a:pt x="1727" y="274"/>
                  </a:cubicBezTo>
                  <a:lnTo>
                    <a:pt x="1727" y="274"/>
                  </a:lnTo>
                  <a:lnTo>
                    <a:pt x="1717" y="277"/>
                  </a:lnTo>
                  <a:lnTo>
                    <a:pt x="1717" y="277"/>
                  </a:lnTo>
                  <a:cubicBezTo>
                    <a:pt x="1713" y="268"/>
                    <a:pt x="1708" y="259"/>
                    <a:pt x="1703" y="250"/>
                  </a:cubicBezTo>
                  <a:lnTo>
                    <a:pt x="1572" y="0"/>
                  </a:ln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725350" y="1676738"/>
              <a:ext cx="148850" cy="100700"/>
            </a:xfrm>
            <a:custGeom>
              <a:avLst/>
              <a:gdLst/>
              <a:ahLst/>
              <a:cxnLst/>
              <a:rect l="l" t="t" r="r" b="b"/>
              <a:pathLst>
                <a:path w="5954" h="4028" extrusionOk="0">
                  <a:moveTo>
                    <a:pt x="5927" y="1"/>
                  </a:moveTo>
                  <a:cubicBezTo>
                    <a:pt x="5853" y="1"/>
                    <a:pt x="4551" y="857"/>
                    <a:pt x="2929" y="1943"/>
                  </a:cubicBezTo>
                  <a:cubicBezTo>
                    <a:pt x="1286" y="3062"/>
                    <a:pt x="0" y="3991"/>
                    <a:pt x="24" y="4026"/>
                  </a:cubicBezTo>
                  <a:cubicBezTo>
                    <a:pt x="24" y="4027"/>
                    <a:pt x="25" y="4027"/>
                    <a:pt x="27" y="4027"/>
                  </a:cubicBezTo>
                  <a:cubicBezTo>
                    <a:pt x="101" y="4027"/>
                    <a:pt x="1426" y="3171"/>
                    <a:pt x="3024" y="2086"/>
                  </a:cubicBezTo>
                  <a:cubicBezTo>
                    <a:pt x="4656" y="978"/>
                    <a:pt x="5953" y="38"/>
                    <a:pt x="5930" y="2"/>
                  </a:cubicBezTo>
                  <a:cubicBezTo>
                    <a:pt x="5929" y="1"/>
                    <a:pt x="5928" y="1"/>
                    <a:pt x="5927"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804225" y="1683913"/>
              <a:ext cx="109550" cy="93800"/>
            </a:xfrm>
            <a:custGeom>
              <a:avLst/>
              <a:gdLst/>
              <a:ahLst/>
              <a:cxnLst/>
              <a:rect l="l" t="t" r="r" b="b"/>
              <a:pathLst>
                <a:path w="4382" h="3752" extrusionOk="0">
                  <a:moveTo>
                    <a:pt x="4382" y="1"/>
                  </a:moveTo>
                  <a:cubicBezTo>
                    <a:pt x="3596" y="560"/>
                    <a:pt x="2846" y="1168"/>
                    <a:pt x="2143" y="1811"/>
                  </a:cubicBezTo>
                  <a:cubicBezTo>
                    <a:pt x="1393" y="2418"/>
                    <a:pt x="679" y="3073"/>
                    <a:pt x="0" y="3751"/>
                  </a:cubicBezTo>
                  <a:cubicBezTo>
                    <a:pt x="786" y="3192"/>
                    <a:pt x="1536" y="2584"/>
                    <a:pt x="2251" y="1941"/>
                  </a:cubicBezTo>
                  <a:cubicBezTo>
                    <a:pt x="2989" y="1334"/>
                    <a:pt x="3703" y="679"/>
                    <a:pt x="4382"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219025" y="972913"/>
              <a:ext cx="249750" cy="206200"/>
            </a:xfrm>
            <a:custGeom>
              <a:avLst/>
              <a:gdLst/>
              <a:ahLst/>
              <a:cxnLst/>
              <a:rect l="l" t="t" r="r" b="b"/>
              <a:pathLst>
                <a:path w="9990" h="8248" extrusionOk="0">
                  <a:moveTo>
                    <a:pt x="3488" y="967"/>
                  </a:moveTo>
                  <a:cubicBezTo>
                    <a:pt x="3916" y="967"/>
                    <a:pt x="4328" y="1205"/>
                    <a:pt x="4525" y="1616"/>
                  </a:cubicBezTo>
                  <a:cubicBezTo>
                    <a:pt x="4799" y="2199"/>
                    <a:pt x="4561" y="2878"/>
                    <a:pt x="3989" y="3164"/>
                  </a:cubicBezTo>
                  <a:cubicBezTo>
                    <a:pt x="3828" y="3239"/>
                    <a:pt x="3660" y="3275"/>
                    <a:pt x="3495" y="3275"/>
                  </a:cubicBezTo>
                  <a:cubicBezTo>
                    <a:pt x="3061" y="3275"/>
                    <a:pt x="2648" y="3030"/>
                    <a:pt x="2441" y="2616"/>
                  </a:cubicBezTo>
                  <a:cubicBezTo>
                    <a:pt x="2168" y="2045"/>
                    <a:pt x="2418" y="1354"/>
                    <a:pt x="2989" y="1080"/>
                  </a:cubicBezTo>
                  <a:cubicBezTo>
                    <a:pt x="3150" y="1003"/>
                    <a:pt x="3320" y="967"/>
                    <a:pt x="3488" y="967"/>
                  </a:cubicBezTo>
                  <a:close/>
                  <a:moveTo>
                    <a:pt x="3425" y="0"/>
                  </a:moveTo>
                  <a:cubicBezTo>
                    <a:pt x="3116" y="0"/>
                    <a:pt x="2801" y="68"/>
                    <a:pt x="2501" y="211"/>
                  </a:cubicBezTo>
                  <a:cubicBezTo>
                    <a:pt x="1441" y="723"/>
                    <a:pt x="989" y="1997"/>
                    <a:pt x="1501" y="3057"/>
                  </a:cubicBezTo>
                  <a:cubicBezTo>
                    <a:pt x="1501" y="3069"/>
                    <a:pt x="1501" y="3069"/>
                    <a:pt x="1501" y="3069"/>
                  </a:cubicBezTo>
                  <a:lnTo>
                    <a:pt x="2215" y="4533"/>
                  </a:lnTo>
                  <a:lnTo>
                    <a:pt x="1715" y="4771"/>
                  </a:lnTo>
                  <a:cubicBezTo>
                    <a:pt x="679" y="5295"/>
                    <a:pt x="13" y="6355"/>
                    <a:pt x="1" y="7522"/>
                  </a:cubicBezTo>
                  <a:lnTo>
                    <a:pt x="1" y="8248"/>
                  </a:lnTo>
                  <a:lnTo>
                    <a:pt x="9990" y="3438"/>
                  </a:lnTo>
                  <a:lnTo>
                    <a:pt x="9311" y="2938"/>
                  </a:lnTo>
                  <a:cubicBezTo>
                    <a:pt x="8758" y="2505"/>
                    <a:pt x="8082" y="2284"/>
                    <a:pt x="7402" y="2284"/>
                  </a:cubicBezTo>
                  <a:cubicBezTo>
                    <a:pt x="6941" y="2284"/>
                    <a:pt x="6477" y="2385"/>
                    <a:pt x="6049" y="2592"/>
                  </a:cubicBezTo>
                  <a:lnTo>
                    <a:pt x="5347" y="1211"/>
                  </a:lnTo>
                  <a:cubicBezTo>
                    <a:pt x="4978" y="448"/>
                    <a:pt x="4220" y="0"/>
                    <a:pt x="3425" y="0"/>
                  </a:cubicBezTo>
                  <a:close/>
                </a:path>
              </a:pathLst>
            </a:custGeom>
            <a:solidFill>
              <a:srgbClr val="2C272A">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7368619" y="1476352"/>
            <a:ext cx="2380507" cy="3702212"/>
            <a:chOff x="12588319" y="-287248"/>
            <a:chExt cx="2380507" cy="3702212"/>
          </a:xfrm>
        </p:grpSpPr>
        <p:sp>
          <p:nvSpPr>
            <p:cNvPr id="63" name="Google Shape;63;p2"/>
            <p:cNvSpPr/>
            <p:nvPr/>
          </p:nvSpPr>
          <p:spPr>
            <a:xfrm>
              <a:off x="13234073" y="-287248"/>
              <a:ext cx="427099" cy="499315"/>
            </a:xfrm>
            <a:custGeom>
              <a:avLst/>
              <a:gdLst/>
              <a:ahLst/>
              <a:cxnLst/>
              <a:rect l="l" t="t" r="r" b="b"/>
              <a:pathLst>
                <a:path w="9788" h="11443" extrusionOk="0">
                  <a:moveTo>
                    <a:pt x="9788" y="1"/>
                  </a:moveTo>
                  <a:cubicBezTo>
                    <a:pt x="7990" y="1"/>
                    <a:pt x="6168" y="1"/>
                    <a:pt x="3918" y="1179"/>
                  </a:cubicBezTo>
                  <a:cubicBezTo>
                    <a:pt x="2501" y="1930"/>
                    <a:pt x="1620" y="3096"/>
                    <a:pt x="870" y="4513"/>
                  </a:cubicBezTo>
                  <a:cubicBezTo>
                    <a:pt x="286" y="5668"/>
                    <a:pt x="1" y="6954"/>
                    <a:pt x="36" y="8252"/>
                  </a:cubicBezTo>
                  <a:cubicBezTo>
                    <a:pt x="108" y="9466"/>
                    <a:pt x="108" y="10323"/>
                    <a:pt x="596" y="11443"/>
                  </a:cubicBezTo>
                  <a:lnTo>
                    <a:pt x="9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229404" y="-275859"/>
              <a:ext cx="970791" cy="1628502"/>
            </a:xfrm>
            <a:custGeom>
              <a:avLst/>
              <a:gdLst/>
              <a:ahLst/>
              <a:cxnLst/>
              <a:rect l="l" t="t" r="r" b="b"/>
              <a:pathLst>
                <a:path w="22248" h="37321" extrusionOk="0">
                  <a:moveTo>
                    <a:pt x="9922" y="0"/>
                  </a:moveTo>
                  <a:cubicBezTo>
                    <a:pt x="4971" y="0"/>
                    <a:pt x="794" y="3832"/>
                    <a:pt x="441" y="8848"/>
                  </a:cubicBezTo>
                  <a:cubicBezTo>
                    <a:pt x="441" y="8907"/>
                    <a:pt x="429" y="8967"/>
                    <a:pt x="429" y="9038"/>
                  </a:cubicBezTo>
                  <a:cubicBezTo>
                    <a:pt x="203" y="13468"/>
                    <a:pt x="0" y="18254"/>
                    <a:pt x="48" y="20671"/>
                  </a:cubicBezTo>
                  <a:cubicBezTo>
                    <a:pt x="143" y="25850"/>
                    <a:pt x="5334" y="26612"/>
                    <a:pt x="5334" y="26612"/>
                  </a:cubicBezTo>
                  <a:cubicBezTo>
                    <a:pt x="5334" y="26612"/>
                    <a:pt x="5215" y="28148"/>
                    <a:pt x="5084" y="30053"/>
                  </a:cubicBezTo>
                  <a:cubicBezTo>
                    <a:pt x="4834" y="33815"/>
                    <a:pt x="7680" y="37066"/>
                    <a:pt x="11442" y="37304"/>
                  </a:cubicBezTo>
                  <a:cubicBezTo>
                    <a:pt x="11502" y="37316"/>
                    <a:pt x="11573" y="37316"/>
                    <a:pt x="11633" y="37316"/>
                  </a:cubicBezTo>
                  <a:cubicBezTo>
                    <a:pt x="11721" y="37319"/>
                    <a:pt x="11809" y="37321"/>
                    <a:pt x="11897" y="37321"/>
                  </a:cubicBezTo>
                  <a:cubicBezTo>
                    <a:pt x="15542" y="37321"/>
                    <a:pt x="18566" y="34441"/>
                    <a:pt x="18705" y="30767"/>
                  </a:cubicBezTo>
                  <a:cubicBezTo>
                    <a:pt x="18705" y="30767"/>
                    <a:pt x="18705" y="30755"/>
                    <a:pt x="18705" y="30755"/>
                  </a:cubicBezTo>
                  <a:lnTo>
                    <a:pt x="19193" y="17635"/>
                  </a:lnTo>
                  <a:cubicBezTo>
                    <a:pt x="19278" y="17641"/>
                    <a:pt x="19367" y="17644"/>
                    <a:pt x="19460" y="17644"/>
                  </a:cubicBezTo>
                  <a:cubicBezTo>
                    <a:pt x="20509" y="17644"/>
                    <a:pt x="21968" y="17211"/>
                    <a:pt x="22110" y="14968"/>
                  </a:cubicBezTo>
                  <a:cubicBezTo>
                    <a:pt x="22247" y="12663"/>
                    <a:pt x="20822" y="12247"/>
                    <a:pt x="19773" y="12247"/>
                  </a:cubicBezTo>
                  <a:cubicBezTo>
                    <a:pt x="19636" y="12247"/>
                    <a:pt x="19504" y="12254"/>
                    <a:pt x="19384" y="12265"/>
                  </a:cubicBezTo>
                  <a:lnTo>
                    <a:pt x="19479" y="9884"/>
                  </a:lnTo>
                  <a:cubicBezTo>
                    <a:pt x="19670" y="4740"/>
                    <a:pt x="15752" y="371"/>
                    <a:pt x="10609" y="14"/>
                  </a:cubicBezTo>
                  <a:lnTo>
                    <a:pt x="10609" y="14"/>
                  </a:lnTo>
                  <a:lnTo>
                    <a:pt x="10621" y="25"/>
                  </a:lnTo>
                  <a:cubicBezTo>
                    <a:pt x="10386" y="8"/>
                    <a:pt x="10153" y="0"/>
                    <a:pt x="99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4081945" y="310333"/>
              <a:ext cx="74354" cy="134745"/>
            </a:xfrm>
            <a:custGeom>
              <a:avLst/>
              <a:gdLst/>
              <a:ahLst/>
              <a:cxnLst/>
              <a:rect l="l" t="t" r="r" b="b"/>
              <a:pathLst>
                <a:path w="1704" h="3088" extrusionOk="0">
                  <a:moveTo>
                    <a:pt x="816" y="1"/>
                  </a:moveTo>
                  <a:cubicBezTo>
                    <a:pt x="728" y="1"/>
                    <a:pt x="641" y="28"/>
                    <a:pt x="560" y="81"/>
                  </a:cubicBezTo>
                  <a:cubicBezTo>
                    <a:pt x="489" y="129"/>
                    <a:pt x="429" y="200"/>
                    <a:pt x="405" y="296"/>
                  </a:cubicBezTo>
                  <a:cubicBezTo>
                    <a:pt x="370" y="438"/>
                    <a:pt x="429" y="498"/>
                    <a:pt x="441" y="498"/>
                  </a:cubicBezTo>
                  <a:cubicBezTo>
                    <a:pt x="465" y="498"/>
                    <a:pt x="441" y="415"/>
                    <a:pt x="501" y="319"/>
                  </a:cubicBezTo>
                  <a:cubicBezTo>
                    <a:pt x="556" y="219"/>
                    <a:pt x="660" y="160"/>
                    <a:pt x="770" y="160"/>
                  </a:cubicBezTo>
                  <a:cubicBezTo>
                    <a:pt x="803" y="160"/>
                    <a:pt x="837" y="165"/>
                    <a:pt x="870" y="176"/>
                  </a:cubicBezTo>
                  <a:cubicBezTo>
                    <a:pt x="1096" y="260"/>
                    <a:pt x="1251" y="450"/>
                    <a:pt x="1310" y="677"/>
                  </a:cubicBezTo>
                  <a:cubicBezTo>
                    <a:pt x="1406" y="962"/>
                    <a:pt x="1441" y="1260"/>
                    <a:pt x="1417" y="1558"/>
                  </a:cubicBezTo>
                  <a:cubicBezTo>
                    <a:pt x="1358" y="2201"/>
                    <a:pt x="1013" y="2772"/>
                    <a:pt x="632" y="2879"/>
                  </a:cubicBezTo>
                  <a:cubicBezTo>
                    <a:pt x="570" y="2898"/>
                    <a:pt x="506" y="2908"/>
                    <a:pt x="442" y="2908"/>
                  </a:cubicBezTo>
                  <a:cubicBezTo>
                    <a:pt x="347" y="2908"/>
                    <a:pt x="253" y="2886"/>
                    <a:pt x="167" y="2843"/>
                  </a:cubicBezTo>
                  <a:cubicBezTo>
                    <a:pt x="80" y="2800"/>
                    <a:pt x="33" y="2747"/>
                    <a:pt x="16" y="2747"/>
                  </a:cubicBezTo>
                  <a:cubicBezTo>
                    <a:pt x="15" y="2747"/>
                    <a:pt x="14" y="2747"/>
                    <a:pt x="12" y="2748"/>
                  </a:cubicBezTo>
                  <a:cubicBezTo>
                    <a:pt x="1" y="2748"/>
                    <a:pt x="12" y="2832"/>
                    <a:pt x="120" y="2939"/>
                  </a:cubicBezTo>
                  <a:cubicBezTo>
                    <a:pt x="244" y="3036"/>
                    <a:pt x="388" y="3088"/>
                    <a:pt x="533" y="3088"/>
                  </a:cubicBezTo>
                  <a:cubicBezTo>
                    <a:pt x="582" y="3088"/>
                    <a:pt x="631" y="3082"/>
                    <a:pt x="679" y="3070"/>
                  </a:cubicBezTo>
                  <a:cubicBezTo>
                    <a:pt x="1203" y="2951"/>
                    <a:pt x="1608" y="2308"/>
                    <a:pt x="1667" y="1593"/>
                  </a:cubicBezTo>
                  <a:cubicBezTo>
                    <a:pt x="1703" y="1248"/>
                    <a:pt x="1656" y="915"/>
                    <a:pt x="1513" y="593"/>
                  </a:cubicBezTo>
                  <a:cubicBezTo>
                    <a:pt x="1429" y="307"/>
                    <a:pt x="1203" y="81"/>
                    <a:pt x="905" y="10"/>
                  </a:cubicBezTo>
                  <a:cubicBezTo>
                    <a:pt x="876" y="4"/>
                    <a:pt x="846" y="1"/>
                    <a:pt x="816" y="1"/>
                  </a:cubicBezTo>
                  <a:close/>
                </a:path>
              </a:pathLst>
            </a:custGeom>
            <a:solidFill>
              <a:srgbClr val="2C272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458008" y="795991"/>
              <a:ext cx="294100" cy="147443"/>
            </a:xfrm>
            <a:custGeom>
              <a:avLst/>
              <a:gdLst/>
              <a:ahLst/>
              <a:cxnLst/>
              <a:rect l="l" t="t" r="r" b="b"/>
              <a:pathLst>
                <a:path w="6740" h="3379" extrusionOk="0">
                  <a:moveTo>
                    <a:pt x="6739" y="0"/>
                  </a:moveTo>
                  <a:lnTo>
                    <a:pt x="6739" y="0"/>
                  </a:lnTo>
                  <a:cubicBezTo>
                    <a:pt x="3728" y="1925"/>
                    <a:pt x="932" y="2051"/>
                    <a:pt x="252" y="2051"/>
                  </a:cubicBezTo>
                  <a:cubicBezTo>
                    <a:pt x="150" y="2051"/>
                    <a:pt x="95" y="2048"/>
                    <a:pt x="95" y="2048"/>
                  </a:cubicBezTo>
                  <a:lnTo>
                    <a:pt x="0" y="3346"/>
                  </a:lnTo>
                  <a:cubicBezTo>
                    <a:pt x="271" y="3368"/>
                    <a:pt x="533" y="3378"/>
                    <a:pt x="784" y="3378"/>
                  </a:cubicBezTo>
                  <a:cubicBezTo>
                    <a:pt x="5328" y="3378"/>
                    <a:pt x="6739" y="0"/>
                    <a:pt x="6739" y="0"/>
                  </a:cubicBezTo>
                  <a:close/>
                </a:path>
              </a:pathLst>
            </a:custGeom>
            <a:solidFill>
              <a:srgbClr val="2C272A">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334346" y="214555"/>
              <a:ext cx="64449" cy="62529"/>
            </a:xfrm>
            <a:custGeom>
              <a:avLst/>
              <a:gdLst/>
              <a:ahLst/>
              <a:cxnLst/>
              <a:rect l="l" t="t" r="r" b="b"/>
              <a:pathLst>
                <a:path w="1477" h="1433" extrusionOk="0">
                  <a:moveTo>
                    <a:pt x="718" y="1"/>
                  </a:moveTo>
                  <a:cubicBezTo>
                    <a:pt x="345" y="1"/>
                    <a:pt x="35" y="290"/>
                    <a:pt x="12" y="657"/>
                  </a:cubicBezTo>
                  <a:cubicBezTo>
                    <a:pt x="12" y="669"/>
                    <a:pt x="12" y="669"/>
                    <a:pt x="12" y="681"/>
                  </a:cubicBezTo>
                  <a:cubicBezTo>
                    <a:pt x="0" y="1086"/>
                    <a:pt x="322" y="1419"/>
                    <a:pt x="727" y="1431"/>
                  </a:cubicBezTo>
                  <a:cubicBezTo>
                    <a:pt x="742" y="1432"/>
                    <a:pt x="756" y="1432"/>
                    <a:pt x="771" y="1432"/>
                  </a:cubicBezTo>
                  <a:cubicBezTo>
                    <a:pt x="1144" y="1432"/>
                    <a:pt x="1454" y="1143"/>
                    <a:pt x="1477" y="776"/>
                  </a:cubicBezTo>
                  <a:cubicBezTo>
                    <a:pt x="1477" y="764"/>
                    <a:pt x="1477" y="764"/>
                    <a:pt x="1477" y="752"/>
                  </a:cubicBezTo>
                  <a:cubicBezTo>
                    <a:pt x="1477" y="347"/>
                    <a:pt x="1167" y="26"/>
                    <a:pt x="762" y="2"/>
                  </a:cubicBezTo>
                  <a:cubicBezTo>
                    <a:pt x="748" y="1"/>
                    <a:pt x="733"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3301620" y="163720"/>
              <a:ext cx="130949" cy="34952"/>
            </a:xfrm>
            <a:custGeom>
              <a:avLst/>
              <a:gdLst/>
              <a:ahLst/>
              <a:cxnLst/>
              <a:rect l="l" t="t" r="r" b="b"/>
              <a:pathLst>
                <a:path w="3001" h="801" extrusionOk="0">
                  <a:moveTo>
                    <a:pt x="1465" y="0"/>
                  </a:moveTo>
                  <a:cubicBezTo>
                    <a:pt x="1060" y="0"/>
                    <a:pt x="655" y="143"/>
                    <a:pt x="322" y="381"/>
                  </a:cubicBezTo>
                  <a:cubicBezTo>
                    <a:pt x="72" y="572"/>
                    <a:pt x="0" y="750"/>
                    <a:pt x="36" y="786"/>
                  </a:cubicBezTo>
                  <a:cubicBezTo>
                    <a:pt x="46" y="796"/>
                    <a:pt x="61" y="800"/>
                    <a:pt x="80" y="800"/>
                  </a:cubicBezTo>
                  <a:cubicBezTo>
                    <a:pt x="249" y="800"/>
                    <a:pt x="773" y="465"/>
                    <a:pt x="1489" y="465"/>
                  </a:cubicBezTo>
                  <a:cubicBezTo>
                    <a:pt x="1500" y="464"/>
                    <a:pt x="1512" y="464"/>
                    <a:pt x="1523" y="464"/>
                  </a:cubicBezTo>
                  <a:cubicBezTo>
                    <a:pt x="2220" y="464"/>
                    <a:pt x="2747" y="777"/>
                    <a:pt x="2910" y="777"/>
                  </a:cubicBezTo>
                  <a:cubicBezTo>
                    <a:pt x="2930" y="777"/>
                    <a:pt x="2944" y="772"/>
                    <a:pt x="2953" y="762"/>
                  </a:cubicBezTo>
                  <a:cubicBezTo>
                    <a:pt x="3001" y="715"/>
                    <a:pt x="2906" y="536"/>
                    <a:pt x="2644" y="357"/>
                  </a:cubicBezTo>
                  <a:cubicBezTo>
                    <a:pt x="2298" y="119"/>
                    <a:pt x="1893" y="0"/>
                    <a:pt x="1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674656" y="214555"/>
              <a:ext cx="64973" cy="62529"/>
            </a:xfrm>
            <a:custGeom>
              <a:avLst/>
              <a:gdLst/>
              <a:ahLst/>
              <a:cxnLst/>
              <a:rect l="l" t="t" r="r" b="b"/>
              <a:pathLst>
                <a:path w="1489" h="1433" extrusionOk="0">
                  <a:moveTo>
                    <a:pt x="718" y="1"/>
                  </a:moveTo>
                  <a:cubicBezTo>
                    <a:pt x="345" y="1"/>
                    <a:pt x="35" y="291"/>
                    <a:pt x="12" y="669"/>
                  </a:cubicBezTo>
                  <a:cubicBezTo>
                    <a:pt x="12" y="669"/>
                    <a:pt x="12" y="669"/>
                    <a:pt x="12" y="681"/>
                  </a:cubicBezTo>
                  <a:cubicBezTo>
                    <a:pt x="0" y="1086"/>
                    <a:pt x="322" y="1419"/>
                    <a:pt x="738" y="1431"/>
                  </a:cubicBezTo>
                  <a:cubicBezTo>
                    <a:pt x="753" y="1432"/>
                    <a:pt x="767" y="1432"/>
                    <a:pt x="781" y="1432"/>
                  </a:cubicBezTo>
                  <a:cubicBezTo>
                    <a:pt x="1145" y="1432"/>
                    <a:pt x="1465" y="1142"/>
                    <a:pt x="1488" y="764"/>
                  </a:cubicBezTo>
                  <a:cubicBezTo>
                    <a:pt x="1488" y="764"/>
                    <a:pt x="1488" y="764"/>
                    <a:pt x="1488" y="752"/>
                  </a:cubicBezTo>
                  <a:cubicBezTo>
                    <a:pt x="1488" y="347"/>
                    <a:pt x="1167" y="26"/>
                    <a:pt x="762" y="2"/>
                  </a:cubicBezTo>
                  <a:cubicBezTo>
                    <a:pt x="747" y="1"/>
                    <a:pt x="733"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642933" y="167822"/>
              <a:ext cx="130992" cy="34995"/>
            </a:xfrm>
            <a:custGeom>
              <a:avLst/>
              <a:gdLst/>
              <a:ahLst/>
              <a:cxnLst/>
              <a:rect l="l" t="t" r="r" b="b"/>
              <a:pathLst>
                <a:path w="3002" h="802" extrusionOk="0">
                  <a:moveTo>
                    <a:pt x="1524" y="1"/>
                  </a:moveTo>
                  <a:cubicBezTo>
                    <a:pt x="1504" y="1"/>
                    <a:pt x="1485" y="1"/>
                    <a:pt x="1465" y="2"/>
                  </a:cubicBezTo>
                  <a:cubicBezTo>
                    <a:pt x="1060" y="2"/>
                    <a:pt x="656" y="133"/>
                    <a:pt x="322" y="383"/>
                  </a:cubicBezTo>
                  <a:cubicBezTo>
                    <a:pt x="84" y="573"/>
                    <a:pt x="1" y="740"/>
                    <a:pt x="37" y="787"/>
                  </a:cubicBezTo>
                  <a:cubicBezTo>
                    <a:pt x="46" y="797"/>
                    <a:pt x="61" y="801"/>
                    <a:pt x="80" y="801"/>
                  </a:cubicBezTo>
                  <a:cubicBezTo>
                    <a:pt x="249" y="801"/>
                    <a:pt x="773" y="465"/>
                    <a:pt x="1489" y="454"/>
                  </a:cubicBezTo>
                  <a:cubicBezTo>
                    <a:pt x="2201" y="454"/>
                    <a:pt x="2742" y="767"/>
                    <a:pt x="2909" y="767"/>
                  </a:cubicBezTo>
                  <a:cubicBezTo>
                    <a:pt x="2930" y="767"/>
                    <a:pt x="2945" y="762"/>
                    <a:pt x="2954" y="752"/>
                  </a:cubicBezTo>
                  <a:cubicBezTo>
                    <a:pt x="3001" y="704"/>
                    <a:pt x="2906" y="525"/>
                    <a:pt x="2644" y="347"/>
                  </a:cubicBezTo>
                  <a:cubicBezTo>
                    <a:pt x="2314" y="120"/>
                    <a:pt x="1931" y="1"/>
                    <a:pt x="1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30998" y="170963"/>
              <a:ext cx="107560" cy="291089"/>
            </a:xfrm>
            <a:custGeom>
              <a:avLst/>
              <a:gdLst/>
              <a:ahLst/>
              <a:cxnLst/>
              <a:rect l="l" t="t" r="r" b="b"/>
              <a:pathLst>
                <a:path w="2465" h="6671" extrusionOk="0">
                  <a:moveTo>
                    <a:pt x="2366" y="0"/>
                  </a:moveTo>
                  <a:cubicBezTo>
                    <a:pt x="2260" y="0"/>
                    <a:pt x="1540" y="1749"/>
                    <a:pt x="726" y="3942"/>
                  </a:cubicBezTo>
                  <a:cubicBezTo>
                    <a:pt x="536" y="4490"/>
                    <a:pt x="345" y="5002"/>
                    <a:pt x="167" y="5502"/>
                  </a:cubicBezTo>
                  <a:cubicBezTo>
                    <a:pt x="36" y="5752"/>
                    <a:pt x="0" y="6026"/>
                    <a:pt x="71" y="6299"/>
                  </a:cubicBezTo>
                  <a:cubicBezTo>
                    <a:pt x="131" y="6442"/>
                    <a:pt x="250" y="6549"/>
                    <a:pt x="405" y="6597"/>
                  </a:cubicBezTo>
                  <a:cubicBezTo>
                    <a:pt x="512" y="6621"/>
                    <a:pt x="631" y="6633"/>
                    <a:pt x="750" y="6645"/>
                  </a:cubicBezTo>
                  <a:cubicBezTo>
                    <a:pt x="1126" y="6661"/>
                    <a:pt x="1435" y="6670"/>
                    <a:pt x="1658" y="6670"/>
                  </a:cubicBezTo>
                  <a:cubicBezTo>
                    <a:pt x="1916" y="6670"/>
                    <a:pt x="2060" y="6658"/>
                    <a:pt x="2060" y="6633"/>
                  </a:cubicBezTo>
                  <a:cubicBezTo>
                    <a:pt x="2060" y="6585"/>
                    <a:pt x="1560" y="6502"/>
                    <a:pt x="762" y="6407"/>
                  </a:cubicBezTo>
                  <a:cubicBezTo>
                    <a:pt x="560" y="6383"/>
                    <a:pt x="369" y="6347"/>
                    <a:pt x="333" y="6216"/>
                  </a:cubicBezTo>
                  <a:cubicBezTo>
                    <a:pt x="310" y="6002"/>
                    <a:pt x="357" y="5787"/>
                    <a:pt x="464" y="5609"/>
                  </a:cubicBezTo>
                  <a:cubicBezTo>
                    <a:pt x="655" y="5109"/>
                    <a:pt x="845" y="4609"/>
                    <a:pt x="1048" y="4061"/>
                  </a:cubicBezTo>
                  <a:cubicBezTo>
                    <a:pt x="1869" y="1846"/>
                    <a:pt x="2465" y="25"/>
                    <a:pt x="2369" y="1"/>
                  </a:cubicBezTo>
                  <a:cubicBezTo>
                    <a:pt x="2368" y="1"/>
                    <a:pt x="2367" y="0"/>
                    <a:pt x="2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513075" y="483739"/>
              <a:ext cx="116942" cy="100840"/>
            </a:xfrm>
            <a:custGeom>
              <a:avLst/>
              <a:gdLst/>
              <a:ahLst/>
              <a:cxnLst/>
              <a:rect l="l" t="t" r="r" b="b"/>
              <a:pathLst>
                <a:path w="2680" h="2311" extrusionOk="0">
                  <a:moveTo>
                    <a:pt x="2524" y="1"/>
                  </a:moveTo>
                  <a:cubicBezTo>
                    <a:pt x="2393" y="1"/>
                    <a:pt x="2405" y="858"/>
                    <a:pt x="1667" y="1477"/>
                  </a:cubicBezTo>
                  <a:cubicBezTo>
                    <a:pt x="929" y="2096"/>
                    <a:pt x="12" y="2013"/>
                    <a:pt x="0" y="2132"/>
                  </a:cubicBezTo>
                  <a:cubicBezTo>
                    <a:pt x="0" y="2179"/>
                    <a:pt x="215" y="2298"/>
                    <a:pt x="596" y="2310"/>
                  </a:cubicBezTo>
                  <a:cubicBezTo>
                    <a:pt x="1108" y="2310"/>
                    <a:pt x="1596" y="2132"/>
                    <a:pt x="1989" y="1798"/>
                  </a:cubicBezTo>
                  <a:cubicBezTo>
                    <a:pt x="2358" y="1489"/>
                    <a:pt x="2596" y="1048"/>
                    <a:pt x="2655" y="560"/>
                  </a:cubicBezTo>
                  <a:cubicBezTo>
                    <a:pt x="2679" y="215"/>
                    <a:pt x="2584" y="1"/>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633071" y="40015"/>
              <a:ext cx="162148" cy="45817"/>
            </a:xfrm>
            <a:custGeom>
              <a:avLst/>
              <a:gdLst/>
              <a:ahLst/>
              <a:cxnLst/>
              <a:rect l="l" t="t" r="r" b="b"/>
              <a:pathLst>
                <a:path w="3716" h="1050" extrusionOk="0">
                  <a:moveTo>
                    <a:pt x="1600" y="1"/>
                  </a:moveTo>
                  <a:cubicBezTo>
                    <a:pt x="1233" y="1"/>
                    <a:pt x="865" y="64"/>
                    <a:pt x="513" y="192"/>
                  </a:cubicBezTo>
                  <a:cubicBezTo>
                    <a:pt x="179" y="323"/>
                    <a:pt x="1" y="490"/>
                    <a:pt x="36" y="609"/>
                  </a:cubicBezTo>
                  <a:cubicBezTo>
                    <a:pt x="120" y="823"/>
                    <a:pt x="917" y="716"/>
                    <a:pt x="1846" y="823"/>
                  </a:cubicBezTo>
                  <a:cubicBezTo>
                    <a:pt x="2533" y="901"/>
                    <a:pt x="3118" y="1050"/>
                    <a:pt x="3435" y="1050"/>
                  </a:cubicBezTo>
                  <a:cubicBezTo>
                    <a:pt x="3552" y="1050"/>
                    <a:pt x="3632" y="1029"/>
                    <a:pt x="3668" y="978"/>
                  </a:cubicBezTo>
                  <a:cubicBezTo>
                    <a:pt x="3715" y="883"/>
                    <a:pt x="3584" y="680"/>
                    <a:pt x="3275" y="478"/>
                  </a:cubicBezTo>
                  <a:cubicBezTo>
                    <a:pt x="2769" y="163"/>
                    <a:pt x="2187" y="1"/>
                    <a:pt x="1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3305765" y="38313"/>
              <a:ext cx="122658" cy="39882"/>
            </a:xfrm>
            <a:custGeom>
              <a:avLst/>
              <a:gdLst/>
              <a:ahLst/>
              <a:cxnLst/>
              <a:rect l="l" t="t" r="r" b="b"/>
              <a:pathLst>
                <a:path w="2811" h="914" extrusionOk="0">
                  <a:moveTo>
                    <a:pt x="1451" y="0"/>
                  </a:moveTo>
                  <a:cubicBezTo>
                    <a:pt x="1046" y="0"/>
                    <a:pt x="641" y="126"/>
                    <a:pt x="298" y="374"/>
                  </a:cubicBezTo>
                  <a:cubicBezTo>
                    <a:pt x="72" y="564"/>
                    <a:pt x="1" y="743"/>
                    <a:pt x="60" y="838"/>
                  </a:cubicBezTo>
                  <a:cubicBezTo>
                    <a:pt x="105" y="894"/>
                    <a:pt x="188" y="914"/>
                    <a:pt x="302" y="914"/>
                  </a:cubicBezTo>
                  <a:cubicBezTo>
                    <a:pt x="551" y="914"/>
                    <a:pt x="948" y="819"/>
                    <a:pt x="1406" y="803"/>
                  </a:cubicBezTo>
                  <a:cubicBezTo>
                    <a:pt x="1435" y="802"/>
                    <a:pt x="1464" y="802"/>
                    <a:pt x="1493" y="802"/>
                  </a:cubicBezTo>
                  <a:cubicBezTo>
                    <a:pt x="1833" y="802"/>
                    <a:pt x="2141" y="836"/>
                    <a:pt x="2371" y="836"/>
                  </a:cubicBezTo>
                  <a:cubicBezTo>
                    <a:pt x="2559" y="836"/>
                    <a:pt x="2695" y="813"/>
                    <a:pt x="2751" y="731"/>
                  </a:cubicBezTo>
                  <a:cubicBezTo>
                    <a:pt x="2811" y="636"/>
                    <a:pt x="2715" y="457"/>
                    <a:pt x="2477" y="291"/>
                  </a:cubicBezTo>
                  <a:cubicBezTo>
                    <a:pt x="2161" y="96"/>
                    <a:pt x="1805" y="0"/>
                    <a:pt x="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397224" y="-287030"/>
              <a:ext cx="697244" cy="699164"/>
            </a:xfrm>
            <a:custGeom>
              <a:avLst/>
              <a:gdLst/>
              <a:ahLst/>
              <a:cxnLst/>
              <a:rect l="l" t="t" r="r" b="b"/>
              <a:pathLst>
                <a:path w="15979" h="16023" extrusionOk="0">
                  <a:moveTo>
                    <a:pt x="5842" y="1"/>
                  </a:moveTo>
                  <a:cubicBezTo>
                    <a:pt x="4989" y="1"/>
                    <a:pt x="4132" y="90"/>
                    <a:pt x="3286" y="270"/>
                  </a:cubicBezTo>
                  <a:cubicBezTo>
                    <a:pt x="2489" y="424"/>
                    <a:pt x="1667" y="674"/>
                    <a:pt x="1036" y="1198"/>
                  </a:cubicBezTo>
                  <a:cubicBezTo>
                    <a:pt x="405" y="1722"/>
                    <a:pt x="0" y="2579"/>
                    <a:pt x="214" y="3377"/>
                  </a:cubicBezTo>
                  <a:cubicBezTo>
                    <a:pt x="464" y="4103"/>
                    <a:pt x="1107" y="4627"/>
                    <a:pt x="1869" y="4722"/>
                  </a:cubicBezTo>
                  <a:cubicBezTo>
                    <a:pt x="1984" y="4735"/>
                    <a:pt x="2100" y="4742"/>
                    <a:pt x="2214" y="4742"/>
                  </a:cubicBezTo>
                  <a:cubicBezTo>
                    <a:pt x="2850" y="4742"/>
                    <a:pt x="3476" y="4548"/>
                    <a:pt x="4001" y="4175"/>
                  </a:cubicBezTo>
                  <a:cubicBezTo>
                    <a:pt x="4703" y="3710"/>
                    <a:pt x="5251" y="3044"/>
                    <a:pt x="6013" y="2663"/>
                  </a:cubicBezTo>
                  <a:cubicBezTo>
                    <a:pt x="6453" y="2447"/>
                    <a:pt x="6936" y="2347"/>
                    <a:pt x="7424" y="2347"/>
                  </a:cubicBezTo>
                  <a:cubicBezTo>
                    <a:pt x="8280" y="2347"/>
                    <a:pt x="9152" y="2655"/>
                    <a:pt x="9835" y="3187"/>
                  </a:cubicBezTo>
                  <a:cubicBezTo>
                    <a:pt x="10894" y="4020"/>
                    <a:pt x="11525" y="5318"/>
                    <a:pt x="11799" y="6651"/>
                  </a:cubicBezTo>
                  <a:cubicBezTo>
                    <a:pt x="12073" y="7973"/>
                    <a:pt x="12014" y="9354"/>
                    <a:pt x="11894" y="10699"/>
                  </a:cubicBezTo>
                  <a:cubicBezTo>
                    <a:pt x="11811" y="11688"/>
                    <a:pt x="12585" y="13866"/>
                    <a:pt x="12990" y="14771"/>
                  </a:cubicBezTo>
                  <a:cubicBezTo>
                    <a:pt x="13357" y="15603"/>
                    <a:pt x="14135" y="16023"/>
                    <a:pt x="14623" y="16023"/>
                  </a:cubicBezTo>
                  <a:cubicBezTo>
                    <a:pt x="14674" y="16023"/>
                    <a:pt x="14721" y="16018"/>
                    <a:pt x="14764" y="16010"/>
                  </a:cubicBezTo>
                  <a:cubicBezTo>
                    <a:pt x="15288" y="15891"/>
                    <a:pt x="15264" y="13700"/>
                    <a:pt x="15288" y="13497"/>
                  </a:cubicBezTo>
                  <a:cubicBezTo>
                    <a:pt x="15347" y="12962"/>
                    <a:pt x="15574" y="11759"/>
                    <a:pt x="15574" y="11759"/>
                  </a:cubicBezTo>
                  <a:cubicBezTo>
                    <a:pt x="15859" y="9140"/>
                    <a:pt x="15978" y="7651"/>
                    <a:pt x="14931" y="5234"/>
                  </a:cubicBezTo>
                  <a:cubicBezTo>
                    <a:pt x="14026" y="3151"/>
                    <a:pt x="12133" y="1567"/>
                    <a:pt x="10013" y="746"/>
                  </a:cubicBezTo>
                  <a:cubicBezTo>
                    <a:pt x="8669" y="248"/>
                    <a:pt x="7259" y="1"/>
                    <a:pt x="5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3559808" y="89366"/>
              <a:ext cx="320586" cy="312034"/>
            </a:xfrm>
            <a:custGeom>
              <a:avLst/>
              <a:gdLst/>
              <a:ahLst/>
              <a:cxnLst/>
              <a:rect l="l" t="t" r="r" b="b"/>
              <a:pathLst>
                <a:path w="7347" h="7151" extrusionOk="0">
                  <a:moveTo>
                    <a:pt x="3518" y="1"/>
                  </a:moveTo>
                  <a:cubicBezTo>
                    <a:pt x="3302" y="1"/>
                    <a:pt x="3085" y="21"/>
                    <a:pt x="2870" y="61"/>
                  </a:cubicBezTo>
                  <a:cubicBezTo>
                    <a:pt x="2323" y="168"/>
                    <a:pt x="1811" y="395"/>
                    <a:pt x="1370" y="740"/>
                  </a:cubicBezTo>
                  <a:cubicBezTo>
                    <a:pt x="727" y="1228"/>
                    <a:pt x="275" y="1931"/>
                    <a:pt x="84" y="2704"/>
                  </a:cubicBezTo>
                  <a:cubicBezTo>
                    <a:pt x="60" y="2835"/>
                    <a:pt x="37" y="2954"/>
                    <a:pt x="25" y="3074"/>
                  </a:cubicBezTo>
                  <a:cubicBezTo>
                    <a:pt x="13" y="3169"/>
                    <a:pt x="1" y="3252"/>
                    <a:pt x="1" y="3347"/>
                  </a:cubicBezTo>
                  <a:lnTo>
                    <a:pt x="1" y="3514"/>
                  </a:lnTo>
                  <a:cubicBezTo>
                    <a:pt x="13" y="3562"/>
                    <a:pt x="13" y="3574"/>
                    <a:pt x="13" y="3574"/>
                  </a:cubicBezTo>
                  <a:cubicBezTo>
                    <a:pt x="37" y="3288"/>
                    <a:pt x="84" y="3002"/>
                    <a:pt x="144" y="2728"/>
                  </a:cubicBezTo>
                  <a:cubicBezTo>
                    <a:pt x="346" y="1966"/>
                    <a:pt x="799" y="1288"/>
                    <a:pt x="1430" y="811"/>
                  </a:cubicBezTo>
                  <a:cubicBezTo>
                    <a:pt x="1858" y="490"/>
                    <a:pt x="2358" y="276"/>
                    <a:pt x="2894" y="180"/>
                  </a:cubicBezTo>
                  <a:cubicBezTo>
                    <a:pt x="3104" y="139"/>
                    <a:pt x="3316" y="119"/>
                    <a:pt x="3529" y="119"/>
                  </a:cubicBezTo>
                  <a:cubicBezTo>
                    <a:pt x="3931" y="119"/>
                    <a:pt x="4334" y="191"/>
                    <a:pt x="4716" y="323"/>
                  </a:cubicBezTo>
                  <a:cubicBezTo>
                    <a:pt x="5025" y="442"/>
                    <a:pt x="5323" y="597"/>
                    <a:pt x="5585" y="799"/>
                  </a:cubicBezTo>
                  <a:cubicBezTo>
                    <a:pt x="5871" y="1002"/>
                    <a:pt x="6109" y="1252"/>
                    <a:pt x="6311" y="1538"/>
                  </a:cubicBezTo>
                  <a:cubicBezTo>
                    <a:pt x="7204" y="2752"/>
                    <a:pt x="7204" y="4407"/>
                    <a:pt x="6311" y="5621"/>
                  </a:cubicBezTo>
                  <a:cubicBezTo>
                    <a:pt x="6109" y="5907"/>
                    <a:pt x="5871" y="6145"/>
                    <a:pt x="5585" y="6360"/>
                  </a:cubicBezTo>
                  <a:cubicBezTo>
                    <a:pt x="5323" y="6550"/>
                    <a:pt x="5025" y="6717"/>
                    <a:pt x="4716" y="6824"/>
                  </a:cubicBezTo>
                  <a:cubicBezTo>
                    <a:pt x="4332" y="6965"/>
                    <a:pt x="3927" y="7034"/>
                    <a:pt x="3522" y="7034"/>
                  </a:cubicBezTo>
                  <a:cubicBezTo>
                    <a:pt x="3312" y="7034"/>
                    <a:pt x="3101" y="7015"/>
                    <a:pt x="2894" y="6979"/>
                  </a:cubicBezTo>
                  <a:cubicBezTo>
                    <a:pt x="2358" y="6884"/>
                    <a:pt x="1858" y="6669"/>
                    <a:pt x="1430" y="6336"/>
                  </a:cubicBezTo>
                  <a:cubicBezTo>
                    <a:pt x="799" y="5860"/>
                    <a:pt x="346" y="5193"/>
                    <a:pt x="144" y="4431"/>
                  </a:cubicBezTo>
                  <a:cubicBezTo>
                    <a:pt x="84" y="4145"/>
                    <a:pt x="37" y="3859"/>
                    <a:pt x="13" y="3574"/>
                  </a:cubicBezTo>
                  <a:cubicBezTo>
                    <a:pt x="13" y="3597"/>
                    <a:pt x="13" y="3621"/>
                    <a:pt x="13" y="3633"/>
                  </a:cubicBezTo>
                  <a:lnTo>
                    <a:pt x="13" y="3800"/>
                  </a:lnTo>
                  <a:cubicBezTo>
                    <a:pt x="13" y="3895"/>
                    <a:pt x="25" y="3990"/>
                    <a:pt x="37" y="4074"/>
                  </a:cubicBezTo>
                  <a:cubicBezTo>
                    <a:pt x="48" y="4205"/>
                    <a:pt x="72" y="4324"/>
                    <a:pt x="96" y="4443"/>
                  </a:cubicBezTo>
                  <a:cubicBezTo>
                    <a:pt x="287" y="5229"/>
                    <a:pt x="739" y="5919"/>
                    <a:pt x="1382" y="6407"/>
                  </a:cubicBezTo>
                  <a:cubicBezTo>
                    <a:pt x="2007" y="6900"/>
                    <a:pt x="2771" y="7151"/>
                    <a:pt x="3545" y="7151"/>
                  </a:cubicBezTo>
                  <a:cubicBezTo>
                    <a:pt x="3951" y="7151"/>
                    <a:pt x="4359" y="7082"/>
                    <a:pt x="4751" y="6943"/>
                  </a:cubicBezTo>
                  <a:cubicBezTo>
                    <a:pt x="5085" y="6824"/>
                    <a:pt x="5382" y="6657"/>
                    <a:pt x="5656" y="6455"/>
                  </a:cubicBezTo>
                  <a:cubicBezTo>
                    <a:pt x="5954" y="6241"/>
                    <a:pt x="6204" y="5991"/>
                    <a:pt x="6418" y="5705"/>
                  </a:cubicBezTo>
                  <a:cubicBezTo>
                    <a:pt x="7347" y="4443"/>
                    <a:pt x="7347" y="2728"/>
                    <a:pt x="6418" y="1466"/>
                  </a:cubicBezTo>
                  <a:cubicBezTo>
                    <a:pt x="5990" y="895"/>
                    <a:pt x="5418" y="454"/>
                    <a:pt x="4751" y="216"/>
                  </a:cubicBezTo>
                  <a:cubicBezTo>
                    <a:pt x="4351" y="75"/>
                    <a:pt x="3936" y="1"/>
                    <a:pt x="3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3162381" y="89235"/>
              <a:ext cx="320586" cy="312121"/>
            </a:xfrm>
            <a:custGeom>
              <a:avLst/>
              <a:gdLst/>
              <a:ahLst/>
              <a:cxnLst/>
              <a:rect l="l" t="t" r="r" b="b"/>
              <a:pathLst>
                <a:path w="7347" h="7153" extrusionOk="0">
                  <a:moveTo>
                    <a:pt x="12" y="3482"/>
                  </a:moveTo>
                  <a:cubicBezTo>
                    <a:pt x="10" y="3498"/>
                    <a:pt x="8" y="3515"/>
                    <a:pt x="6" y="3531"/>
                  </a:cubicBezTo>
                  <a:lnTo>
                    <a:pt x="6" y="3531"/>
                  </a:lnTo>
                  <a:cubicBezTo>
                    <a:pt x="8" y="3527"/>
                    <a:pt x="10" y="3522"/>
                    <a:pt x="12" y="3517"/>
                  </a:cubicBezTo>
                  <a:lnTo>
                    <a:pt x="12" y="3482"/>
                  </a:lnTo>
                  <a:close/>
                  <a:moveTo>
                    <a:pt x="6" y="3531"/>
                  </a:moveTo>
                  <a:cubicBezTo>
                    <a:pt x="1" y="3547"/>
                    <a:pt x="1" y="3558"/>
                    <a:pt x="1" y="3577"/>
                  </a:cubicBezTo>
                  <a:cubicBezTo>
                    <a:pt x="2" y="3561"/>
                    <a:pt x="4" y="3546"/>
                    <a:pt x="6" y="3531"/>
                  </a:cubicBezTo>
                  <a:close/>
                  <a:moveTo>
                    <a:pt x="3555" y="0"/>
                  </a:moveTo>
                  <a:cubicBezTo>
                    <a:pt x="3329" y="0"/>
                    <a:pt x="3103" y="22"/>
                    <a:pt x="2882" y="64"/>
                  </a:cubicBezTo>
                  <a:cubicBezTo>
                    <a:pt x="2334" y="171"/>
                    <a:pt x="1810" y="398"/>
                    <a:pt x="1370" y="743"/>
                  </a:cubicBezTo>
                  <a:cubicBezTo>
                    <a:pt x="727" y="1231"/>
                    <a:pt x="286" y="1922"/>
                    <a:pt x="96" y="2707"/>
                  </a:cubicBezTo>
                  <a:cubicBezTo>
                    <a:pt x="60" y="2826"/>
                    <a:pt x="36" y="2957"/>
                    <a:pt x="24" y="3077"/>
                  </a:cubicBezTo>
                  <a:cubicBezTo>
                    <a:pt x="12" y="3172"/>
                    <a:pt x="12" y="3255"/>
                    <a:pt x="12" y="3350"/>
                  </a:cubicBezTo>
                  <a:lnTo>
                    <a:pt x="12" y="3482"/>
                  </a:lnTo>
                  <a:lnTo>
                    <a:pt x="12" y="3482"/>
                  </a:lnTo>
                  <a:cubicBezTo>
                    <a:pt x="45" y="3228"/>
                    <a:pt x="80" y="2975"/>
                    <a:pt x="143" y="2731"/>
                  </a:cubicBezTo>
                  <a:cubicBezTo>
                    <a:pt x="346" y="1969"/>
                    <a:pt x="798" y="1291"/>
                    <a:pt x="1417" y="814"/>
                  </a:cubicBezTo>
                  <a:cubicBezTo>
                    <a:pt x="1858" y="493"/>
                    <a:pt x="2358" y="279"/>
                    <a:pt x="2882" y="183"/>
                  </a:cubicBezTo>
                  <a:cubicBezTo>
                    <a:pt x="3091" y="142"/>
                    <a:pt x="3304" y="122"/>
                    <a:pt x="3516" y="122"/>
                  </a:cubicBezTo>
                  <a:cubicBezTo>
                    <a:pt x="3919" y="122"/>
                    <a:pt x="4321" y="194"/>
                    <a:pt x="4703" y="326"/>
                  </a:cubicBezTo>
                  <a:cubicBezTo>
                    <a:pt x="5346" y="564"/>
                    <a:pt x="5906" y="993"/>
                    <a:pt x="6311" y="1541"/>
                  </a:cubicBezTo>
                  <a:cubicBezTo>
                    <a:pt x="7204" y="2755"/>
                    <a:pt x="7204" y="4410"/>
                    <a:pt x="6311" y="5624"/>
                  </a:cubicBezTo>
                  <a:cubicBezTo>
                    <a:pt x="6108" y="5910"/>
                    <a:pt x="5858" y="6148"/>
                    <a:pt x="5573" y="6363"/>
                  </a:cubicBezTo>
                  <a:cubicBezTo>
                    <a:pt x="5311" y="6565"/>
                    <a:pt x="5013" y="6720"/>
                    <a:pt x="4703" y="6827"/>
                  </a:cubicBezTo>
                  <a:cubicBezTo>
                    <a:pt x="4319" y="6968"/>
                    <a:pt x="3915" y="7037"/>
                    <a:pt x="3510" y="7037"/>
                  </a:cubicBezTo>
                  <a:cubicBezTo>
                    <a:pt x="3300" y="7037"/>
                    <a:pt x="3089" y="7018"/>
                    <a:pt x="2882" y="6982"/>
                  </a:cubicBezTo>
                  <a:cubicBezTo>
                    <a:pt x="2358" y="6887"/>
                    <a:pt x="1858" y="6672"/>
                    <a:pt x="1417" y="6339"/>
                  </a:cubicBezTo>
                  <a:cubicBezTo>
                    <a:pt x="798" y="5863"/>
                    <a:pt x="346" y="5196"/>
                    <a:pt x="143" y="4434"/>
                  </a:cubicBezTo>
                  <a:cubicBezTo>
                    <a:pt x="72" y="4148"/>
                    <a:pt x="36" y="3862"/>
                    <a:pt x="1" y="3577"/>
                  </a:cubicBezTo>
                  <a:cubicBezTo>
                    <a:pt x="1" y="3600"/>
                    <a:pt x="1" y="3612"/>
                    <a:pt x="1" y="3636"/>
                  </a:cubicBezTo>
                  <a:lnTo>
                    <a:pt x="1" y="3803"/>
                  </a:lnTo>
                  <a:cubicBezTo>
                    <a:pt x="1" y="3898"/>
                    <a:pt x="12" y="3993"/>
                    <a:pt x="24" y="4077"/>
                  </a:cubicBezTo>
                  <a:cubicBezTo>
                    <a:pt x="36" y="4208"/>
                    <a:pt x="60" y="4327"/>
                    <a:pt x="96" y="4446"/>
                  </a:cubicBezTo>
                  <a:cubicBezTo>
                    <a:pt x="274" y="5232"/>
                    <a:pt x="727" y="5922"/>
                    <a:pt x="1370" y="6410"/>
                  </a:cubicBezTo>
                  <a:cubicBezTo>
                    <a:pt x="1810" y="6756"/>
                    <a:pt x="2322" y="6982"/>
                    <a:pt x="2870" y="7089"/>
                  </a:cubicBezTo>
                  <a:cubicBezTo>
                    <a:pt x="3095" y="7131"/>
                    <a:pt x="3324" y="7153"/>
                    <a:pt x="3551" y="7153"/>
                  </a:cubicBezTo>
                  <a:cubicBezTo>
                    <a:pt x="3961" y="7153"/>
                    <a:pt x="4368" y="7084"/>
                    <a:pt x="4751" y="6946"/>
                  </a:cubicBezTo>
                  <a:cubicBezTo>
                    <a:pt x="5418" y="6696"/>
                    <a:pt x="6001" y="6267"/>
                    <a:pt x="6418" y="5684"/>
                  </a:cubicBezTo>
                  <a:cubicBezTo>
                    <a:pt x="7347" y="4434"/>
                    <a:pt x="7347" y="2707"/>
                    <a:pt x="6418" y="1445"/>
                  </a:cubicBezTo>
                  <a:cubicBezTo>
                    <a:pt x="6204" y="1160"/>
                    <a:pt x="5954" y="910"/>
                    <a:pt x="5668" y="695"/>
                  </a:cubicBezTo>
                  <a:cubicBezTo>
                    <a:pt x="5394" y="493"/>
                    <a:pt x="5084" y="326"/>
                    <a:pt x="4763" y="207"/>
                  </a:cubicBezTo>
                  <a:cubicBezTo>
                    <a:pt x="4373" y="69"/>
                    <a:pt x="3963" y="0"/>
                    <a:pt x="3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465775" y="213726"/>
              <a:ext cx="97742" cy="21774"/>
            </a:xfrm>
            <a:custGeom>
              <a:avLst/>
              <a:gdLst/>
              <a:ahLst/>
              <a:cxnLst/>
              <a:rect l="l" t="t" r="r" b="b"/>
              <a:pathLst>
                <a:path w="2240" h="499" extrusionOk="0">
                  <a:moveTo>
                    <a:pt x="1033" y="1"/>
                  </a:moveTo>
                  <a:cubicBezTo>
                    <a:pt x="790" y="1"/>
                    <a:pt x="545" y="50"/>
                    <a:pt x="310" y="152"/>
                  </a:cubicBezTo>
                  <a:cubicBezTo>
                    <a:pt x="96" y="247"/>
                    <a:pt x="1" y="343"/>
                    <a:pt x="13" y="354"/>
                  </a:cubicBezTo>
                  <a:cubicBezTo>
                    <a:pt x="13" y="356"/>
                    <a:pt x="14" y="356"/>
                    <a:pt x="15" y="356"/>
                  </a:cubicBezTo>
                  <a:cubicBezTo>
                    <a:pt x="34" y="356"/>
                    <a:pt x="149" y="301"/>
                    <a:pt x="334" y="235"/>
                  </a:cubicBezTo>
                  <a:cubicBezTo>
                    <a:pt x="543" y="169"/>
                    <a:pt x="759" y="133"/>
                    <a:pt x="976" y="133"/>
                  </a:cubicBezTo>
                  <a:cubicBezTo>
                    <a:pt x="1032" y="133"/>
                    <a:pt x="1088" y="135"/>
                    <a:pt x="1144" y="140"/>
                  </a:cubicBezTo>
                  <a:cubicBezTo>
                    <a:pt x="1406" y="152"/>
                    <a:pt x="1668" y="224"/>
                    <a:pt x="1918" y="343"/>
                  </a:cubicBezTo>
                  <a:cubicBezTo>
                    <a:pt x="2094" y="431"/>
                    <a:pt x="2189" y="499"/>
                    <a:pt x="2221" y="499"/>
                  </a:cubicBezTo>
                  <a:cubicBezTo>
                    <a:pt x="2223" y="499"/>
                    <a:pt x="2225" y="498"/>
                    <a:pt x="2227" y="497"/>
                  </a:cubicBezTo>
                  <a:cubicBezTo>
                    <a:pt x="2239" y="474"/>
                    <a:pt x="2144" y="378"/>
                    <a:pt x="1965" y="259"/>
                  </a:cubicBezTo>
                  <a:cubicBezTo>
                    <a:pt x="1679" y="89"/>
                    <a:pt x="1358"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3359785" y="-212763"/>
              <a:ext cx="66543" cy="60653"/>
            </a:xfrm>
            <a:custGeom>
              <a:avLst/>
              <a:gdLst/>
              <a:ahLst/>
              <a:cxnLst/>
              <a:rect l="l" t="t" r="r" b="b"/>
              <a:pathLst>
                <a:path w="1525" h="1390" extrusionOk="0">
                  <a:moveTo>
                    <a:pt x="1150" y="0"/>
                  </a:moveTo>
                  <a:cubicBezTo>
                    <a:pt x="1077" y="0"/>
                    <a:pt x="1006" y="18"/>
                    <a:pt x="941" y="56"/>
                  </a:cubicBezTo>
                  <a:cubicBezTo>
                    <a:pt x="763" y="115"/>
                    <a:pt x="596" y="211"/>
                    <a:pt x="453" y="330"/>
                  </a:cubicBezTo>
                  <a:cubicBezTo>
                    <a:pt x="310" y="449"/>
                    <a:pt x="13" y="508"/>
                    <a:pt x="1" y="699"/>
                  </a:cubicBezTo>
                  <a:cubicBezTo>
                    <a:pt x="1" y="818"/>
                    <a:pt x="37" y="937"/>
                    <a:pt x="84" y="1044"/>
                  </a:cubicBezTo>
                  <a:cubicBezTo>
                    <a:pt x="126" y="1065"/>
                    <a:pt x="223" y="1195"/>
                    <a:pt x="278" y="1195"/>
                  </a:cubicBezTo>
                  <a:cubicBezTo>
                    <a:pt x="286" y="1195"/>
                    <a:pt x="293" y="1193"/>
                    <a:pt x="299" y="1187"/>
                  </a:cubicBezTo>
                  <a:cubicBezTo>
                    <a:pt x="390" y="1075"/>
                    <a:pt x="666" y="831"/>
                    <a:pt x="833" y="831"/>
                  </a:cubicBezTo>
                  <a:cubicBezTo>
                    <a:pt x="860" y="831"/>
                    <a:pt x="885" y="838"/>
                    <a:pt x="906" y="854"/>
                  </a:cubicBezTo>
                  <a:cubicBezTo>
                    <a:pt x="1061" y="973"/>
                    <a:pt x="977" y="1115"/>
                    <a:pt x="1025" y="1389"/>
                  </a:cubicBezTo>
                  <a:lnTo>
                    <a:pt x="1192" y="1056"/>
                  </a:lnTo>
                  <a:cubicBezTo>
                    <a:pt x="1299" y="1008"/>
                    <a:pt x="1394" y="913"/>
                    <a:pt x="1442" y="794"/>
                  </a:cubicBezTo>
                  <a:cubicBezTo>
                    <a:pt x="1489" y="675"/>
                    <a:pt x="1513" y="556"/>
                    <a:pt x="1513" y="425"/>
                  </a:cubicBezTo>
                  <a:cubicBezTo>
                    <a:pt x="1525" y="306"/>
                    <a:pt x="1489" y="175"/>
                    <a:pt x="1406" y="80"/>
                  </a:cubicBezTo>
                  <a:cubicBezTo>
                    <a:pt x="1327" y="27"/>
                    <a:pt x="1238" y="0"/>
                    <a:pt x="1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916743" y="50443"/>
              <a:ext cx="168867" cy="120564"/>
            </a:xfrm>
            <a:custGeom>
              <a:avLst/>
              <a:gdLst/>
              <a:ahLst/>
              <a:cxnLst/>
              <a:rect l="l" t="t" r="r" b="b"/>
              <a:pathLst>
                <a:path w="3870" h="2763" extrusionOk="0">
                  <a:moveTo>
                    <a:pt x="3775" y="1"/>
                  </a:moveTo>
                  <a:lnTo>
                    <a:pt x="84" y="1465"/>
                  </a:lnTo>
                  <a:lnTo>
                    <a:pt x="0" y="2763"/>
                  </a:lnTo>
                  <a:cubicBezTo>
                    <a:pt x="1322" y="2203"/>
                    <a:pt x="3870" y="1275"/>
                    <a:pt x="3870" y="1275"/>
                  </a:cubicBezTo>
                  <a:cubicBezTo>
                    <a:pt x="3870" y="977"/>
                    <a:pt x="3775" y="1"/>
                    <a:pt x="3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919841" y="17717"/>
              <a:ext cx="155384" cy="65496"/>
            </a:xfrm>
            <a:custGeom>
              <a:avLst/>
              <a:gdLst/>
              <a:ahLst/>
              <a:cxnLst/>
              <a:rect l="l" t="t" r="r" b="b"/>
              <a:pathLst>
                <a:path w="3561" h="1501" extrusionOk="0">
                  <a:moveTo>
                    <a:pt x="3561" y="1"/>
                  </a:moveTo>
                  <a:lnTo>
                    <a:pt x="3561" y="1"/>
                  </a:lnTo>
                  <a:cubicBezTo>
                    <a:pt x="2942" y="191"/>
                    <a:pt x="2346" y="429"/>
                    <a:pt x="1763" y="691"/>
                  </a:cubicBezTo>
                  <a:cubicBezTo>
                    <a:pt x="1156" y="929"/>
                    <a:pt x="572" y="1191"/>
                    <a:pt x="1" y="1501"/>
                  </a:cubicBezTo>
                  <a:cubicBezTo>
                    <a:pt x="620" y="1310"/>
                    <a:pt x="1215" y="1084"/>
                    <a:pt x="1799" y="810"/>
                  </a:cubicBezTo>
                  <a:cubicBezTo>
                    <a:pt x="2406" y="584"/>
                    <a:pt x="2989" y="322"/>
                    <a:pt x="3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3446575" y="943521"/>
              <a:ext cx="641653" cy="1310795"/>
            </a:xfrm>
            <a:custGeom>
              <a:avLst/>
              <a:gdLst/>
              <a:ahLst/>
              <a:cxnLst/>
              <a:rect l="l" t="t" r="r" b="b"/>
              <a:pathLst>
                <a:path w="14705" h="30040" extrusionOk="0">
                  <a:moveTo>
                    <a:pt x="13835" y="1"/>
                  </a:moveTo>
                  <a:cubicBezTo>
                    <a:pt x="13835" y="1"/>
                    <a:pt x="12624" y="5550"/>
                    <a:pt x="6336" y="5550"/>
                  </a:cubicBezTo>
                  <a:cubicBezTo>
                    <a:pt x="6296" y="5550"/>
                    <a:pt x="6256" y="5549"/>
                    <a:pt x="6215" y="5549"/>
                  </a:cubicBezTo>
                  <a:cubicBezTo>
                    <a:pt x="108" y="5477"/>
                    <a:pt x="215" y="597"/>
                    <a:pt x="215" y="596"/>
                  </a:cubicBezTo>
                  <a:lnTo>
                    <a:pt x="215" y="596"/>
                  </a:lnTo>
                  <a:lnTo>
                    <a:pt x="0" y="3072"/>
                  </a:lnTo>
                  <a:lnTo>
                    <a:pt x="0" y="13074"/>
                  </a:lnTo>
                  <a:lnTo>
                    <a:pt x="3989" y="29397"/>
                  </a:lnTo>
                  <a:lnTo>
                    <a:pt x="9073" y="30040"/>
                  </a:lnTo>
                  <a:lnTo>
                    <a:pt x="14704" y="7728"/>
                  </a:lnTo>
                  <a:lnTo>
                    <a:pt x="13633" y="6144"/>
                  </a:lnTo>
                  <a:lnTo>
                    <a:pt x="1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3480873" y="1096767"/>
              <a:ext cx="560579" cy="153290"/>
            </a:xfrm>
            <a:custGeom>
              <a:avLst/>
              <a:gdLst/>
              <a:ahLst/>
              <a:cxnLst/>
              <a:rect l="l" t="t" r="r" b="b"/>
              <a:pathLst>
                <a:path w="12847" h="3513" extrusionOk="0">
                  <a:moveTo>
                    <a:pt x="12847" y="1"/>
                  </a:moveTo>
                  <a:cubicBezTo>
                    <a:pt x="12811" y="25"/>
                    <a:pt x="12764" y="60"/>
                    <a:pt x="12728" y="96"/>
                  </a:cubicBezTo>
                  <a:lnTo>
                    <a:pt x="12406" y="370"/>
                  </a:lnTo>
                  <a:cubicBezTo>
                    <a:pt x="12121" y="620"/>
                    <a:pt x="11704" y="953"/>
                    <a:pt x="11168" y="1346"/>
                  </a:cubicBezTo>
                  <a:cubicBezTo>
                    <a:pt x="10537" y="1799"/>
                    <a:pt x="9858" y="2192"/>
                    <a:pt x="9156" y="2525"/>
                  </a:cubicBezTo>
                  <a:cubicBezTo>
                    <a:pt x="8299" y="2930"/>
                    <a:pt x="7382" y="3204"/>
                    <a:pt x="6441" y="3335"/>
                  </a:cubicBezTo>
                  <a:cubicBezTo>
                    <a:pt x="6131" y="3374"/>
                    <a:pt x="5818" y="3394"/>
                    <a:pt x="5506" y="3394"/>
                  </a:cubicBezTo>
                  <a:cubicBezTo>
                    <a:pt x="4870" y="3394"/>
                    <a:pt x="4234" y="3312"/>
                    <a:pt x="3620" y="3144"/>
                  </a:cubicBezTo>
                  <a:cubicBezTo>
                    <a:pt x="2869" y="2954"/>
                    <a:pt x="2155" y="2632"/>
                    <a:pt x="1512" y="2192"/>
                  </a:cubicBezTo>
                  <a:cubicBezTo>
                    <a:pt x="1084" y="1894"/>
                    <a:pt x="703" y="1537"/>
                    <a:pt x="369" y="1132"/>
                  </a:cubicBezTo>
                  <a:cubicBezTo>
                    <a:pt x="127" y="844"/>
                    <a:pt x="19" y="667"/>
                    <a:pt x="1" y="667"/>
                  </a:cubicBezTo>
                  <a:cubicBezTo>
                    <a:pt x="1" y="667"/>
                    <a:pt x="0" y="667"/>
                    <a:pt x="0" y="668"/>
                  </a:cubicBezTo>
                  <a:cubicBezTo>
                    <a:pt x="24" y="715"/>
                    <a:pt x="48" y="763"/>
                    <a:pt x="71" y="799"/>
                  </a:cubicBezTo>
                  <a:cubicBezTo>
                    <a:pt x="155" y="918"/>
                    <a:pt x="238" y="1037"/>
                    <a:pt x="322" y="1156"/>
                  </a:cubicBezTo>
                  <a:cubicBezTo>
                    <a:pt x="643" y="1573"/>
                    <a:pt x="1024" y="1954"/>
                    <a:pt x="1465" y="2263"/>
                  </a:cubicBezTo>
                  <a:cubicBezTo>
                    <a:pt x="2107" y="2715"/>
                    <a:pt x="2822" y="3061"/>
                    <a:pt x="3584" y="3263"/>
                  </a:cubicBezTo>
                  <a:cubicBezTo>
                    <a:pt x="4214" y="3431"/>
                    <a:pt x="4861" y="3513"/>
                    <a:pt x="5505" y="3513"/>
                  </a:cubicBezTo>
                  <a:cubicBezTo>
                    <a:pt x="5823" y="3513"/>
                    <a:pt x="6139" y="3493"/>
                    <a:pt x="6453" y="3454"/>
                  </a:cubicBezTo>
                  <a:cubicBezTo>
                    <a:pt x="7418" y="3323"/>
                    <a:pt x="8346" y="3049"/>
                    <a:pt x="9215" y="2632"/>
                  </a:cubicBezTo>
                  <a:cubicBezTo>
                    <a:pt x="9918" y="2287"/>
                    <a:pt x="10597" y="1882"/>
                    <a:pt x="11216" y="1418"/>
                  </a:cubicBezTo>
                  <a:cubicBezTo>
                    <a:pt x="11644" y="1108"/>
                    <a:pt x="12049" y="763"/>
                    <a:pt x="12442" y="418"/>
                  </a:cubicBezTo>
                  <a:cubicBezTo>
                    <a:pt x="12573" y="287"/>
                    <a:pt x="12680" y="179"/>
                    <a:pt x="12752" y="108"/>
                  </a:cubicBezTo>
                  <a:cubicBezTo>
                    <a:pt x="12787" y="84"/>
                    <a:pt x="12823" y="37"/>
                    <a:pt x="12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3674656" y="948190"/>
              <a:ext cx="923578" cy="2466774"/>
            </a:xfrm>
            <a:custGeom>
              <a:avLst/>
              <a:gdLst/>
              <a:ahLst/>
              <a:cxnLst/>
              <a:rect l="l" t="t" r="r" b="b"/>
              <a:pathLst>
                <a:path w="21166" h="56532" extrusionOk="0">
                  <a:moveTo>
                    <a:pt x="8608" y="1"/>
                  </a:moveTo>
                  <a:lnTo>
                    <a:pt x="8323" y="6371"/>
                  </a:lnTo>
                  <a:lnTo>
                    <a:pt x="95" y="27528"/>
                  </a:lnTo>
                  <a:lnTo>
                    <a:pt x="0" y="56531"/>
                  </a:lnTo>
                  <a:lnTo>
                    <a:pt x="21038" y="56531"/>
                  </a:lnTo>
                  <a:cubicBezTo>
                    <a:pt x="21038" y="56531"/>
                    <a:pt x="21166" y="28045"/>
                    <a:pt x="21044" y="28045"/>
                  </a:cubicBezTo>
                  <a:cubicBezTo>
                    <a:pt x="21042" y="28045"/>
                    <a:pt x="21040" y="28051"/>
                    <a:pt x="21038" y="28064"/>
                  </a:cubicBezTo>
                  <a:cubicBezTo>
                    <a:pt x="21036" y="28078"/>
                    <a:pt x="21032" y="28086"/>
                    <a:pt x="21026" y="28086"/>
                  </a:cubicBezTo>
                  <a:cubicBezTo>
                    <a:pt x="20673" y="28086"/>
                    <a:pt x="13621" y="3787"/>
                    <a:pt x="13621" y="3787"/>
                  </a:cubicBezTo>
                  <a:lnTo>
                    <a:pt x="8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680372" y="2137418"/>
              <a:ext cx="5716" cy="1273924"/>
            </a:xfrm>
            <a:custGeom>
              <a:avLst/>
              <a:gdLst/>
              <a:ahLst/>
              <a:cxnLst/>
              <a:rect l="l" t="t" r="r" b="b"/>
              <a:pathLst>
                <a:path w="131" h="29195" extrusionOk="0">
                  <a:moveTo>
                    <a:pt x="60" y="0"/>
                  </a:moveTo>
                  <a:cubicBezTo>
                    <a:pt x="24" y="0"/>
                    <a:pt x="0" y="6537"/>
                    <a:pt x="0" y="14597"/>
                  </a:cubicBezTo>
                  <a:cubicBezTo>
                    <a:pt x="0" y="22669"/>
                    <a:pt x="24" y="29194"/>
                    <a:pt x="60" y="29194"/>
                  </a:cubicBezTo>
                  <a:cubicBezTo>
                    <a:pt x="95" y="29194"/>
                    <a:pt x="131" y="22669"/>
                    <a:pt x="131" y="14597"/>
                  </a:cubicBezTo>
                  <a:cubicBezTo>
                    <a:pt x="131" y="6537"/>
                    <a:pt x="95"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3728152" y="1293692"/>
              <a:ext cx="537758" cy="788179"/>
            </a:xfrm>
            <a:custGeom>
              <a:avLst/>
              <a:gdLst/>
              <a:ahLst/>
              <a:cxnLst/>
              <a:rect l="l" t="t" r="r" b="b"/>
              <a:pathLst>
                <a:path w="12324" h="18063" extrusionOk="0">
                  <a:moveTo>
                    <a:pt x="9990" y="0"/>
                  </a:moveTo>
                  <a:lnTo>
                    <a:pt x="10918" y="3727"/>
                  </a:lnTo>
                  <a:lnTo>
                    <a:pt x="0" y="18062"/>
                  </a:lnTo>
                  <a:lnTo>
                    <a:pt x="0" y="18062"/>
                  </a:lnTo>
                  <a:lnTo>
                    <a:pt x="12026" y="5465"/>
                  </a:lnTo>
                  <a:lnTo>
                    <a:pt x="11311" y="774"/>
                  </a:lnTo>
                  <a:lnTo>
                    <a:pt x="12323" y="0"/>
                  </a:lnTo>
                  <a:close/>
                </a:path>
              </a:pathLst>
            </a:custGeom>
            <a:solidFill>
              <a:srgbClr val="2C272A">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3153566" y="1113392"/>
              <a:ext cx="1815260" cy="2015239"/>
            </a:xfrm>
            <a:custGeom>
              <a:avLst/>
              <a:gdLst/>
              <a:ahLst/>
              <a:cxnLst/>
              <a:rect l="l" t="t" r="r" b="b"/>
              <a:pathLst>
                <a:path w="41601" h="46184" extrusionOk="0">
                  <a:moveTo>
                    <a:pt x="25491" y="1"/>
                  </a:moveTo>
                  <a:lnTo>
                    <a:pt x="30552" y="18467"/>
                  </a:lnTo>
                  <a:lnTo>
                    <a:pt x="29944" y="32481"/>
                  </a:lnTo>
                  <a:lnTo>
                    <a:pt x="11490" y="37886"/>
                  </a:lnTo>
                  <a:lnTo>
                    <a:pt x="0" y="41685"/>
                  </a:lnTo>
                  <a:cubicBezTo>
                    <a:pt x="4969" y="44792"/>
                    <a:pt x="13522" y="46184"/>
                    <a:pt x="21512" y="46184"/>
                  </a:cubicBezTo>
                  <a:cubicBezTo>
                    <a:pt x="30178" y="46184"/>
                    <a:pt x="38181" y="44546"/>
                    <a:pt x="40231" y="41685"/>
                  </a:cubicBezTo>
                  <a:cubicBezTo>
                    <a:pt x="41601" y="39756"/>
                    <a:pt x="41577" y="35743"/>
                    <a:pt x="41386" y="29719"/>
                  </a:cubicBezTo>
                  <a:cubicBezTo>
                    <a:pt x="41172" y="22992"/>
                    <a:pt x="39195" y="13681"/>
                    <a:pt x="38374" y="9847"/>
                  </a:cubicBezTo>
                  <a:cubicBezTo>
                    <a:pt x="37552" y="6014"/>
                    <a:pt x="25492" y="1"/>
                    <a:pt x="25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3717767" y="947143"/>
              <a:ext cx="551241" cy="1148211"/>
            </a:xfrm>
            <a:custGeom>
              <a:avLst/>
              <a:gdLst/>
              <a:ahLst/>
              <a:cxnLst/>
              <a:rect l="l" t="t" r="r" b="b"/>
              <a:pathLst>
                <a:path w="12633" h="26314" extrusionOk="0">
                  <a:moveTo>
                    <a:pt x="7632" y="1"/>
                  </a:moveTo>
                  <a:lnTo>
                    <a:pt x="7716" y="72"/>
                  </a:lnTo>
                  <a:lnTo>
                    <a:pt x="7966" y="275"/>
                  </a:lnTo>
                  <a:lnTo>
                    <a:pt x="8954" y="1037"/>
                  </a:lnTo>
                  <a:lnTo>
                    <a:pt x="12526" y="3816"/>
                  </a:lnTo>
                  <a:lnTo>
                    <a:pt x="12526" y="7883"/>
                  </a:lnTo>
                  <a:lnTo>
                    <a:pt x="10156" y="7883"/>
                  </a:lnTo>
                  <a:lnTo>
                    <a:pt x="10180" y="7954"/>
                  </a:lnTo>
                  <a:lnTo>
                    <a:pt x="11089" y="11648"/>
                  </a:lnTo>
                  <a:lnTo>
                    <a:pt x="11089" y="11648"/>
                  </a:lnTo>
                  <a:lnTo>
                    <a:pt x="10549" y="12360"/>
                  </a:lnTo>
                  <a:lnTo>
                    <a:pt x="3072" y="22206"/>
                  </a:lnTo>
                  <a:lnTo>
                    <a:pt x="822" y="25194"/>
                  </a:lnTo>
                  <a:cubicBezTo>
                    <a:pt x="572" y="25552"/>
                    <a:pt x="357" y="25825"/>
                    <a:pt x="215" y="26016"/>
                  </a:cubicBezTo>
                  <a:cubicBezTo>
                    <a:pt x="155" y="26099"/>
                    <a:pt x="96" y="26171"/>
                    <a:pt x="60" y="26230"/>
                  </a:cubicBezTo>
                  <a:lnTo>
                    <a:pt x="0" y="26314"/>
                  </a:lnTo>
                  <a:cubicBezTo>
                    <a:pt x="0" y="26314"/>
                    <a:pt x="24" y="26290"/>
                    <a:pt x="60" y="26242"/>
                  </a:cubicBezTo>
                  <a:cubicBezTo>
                    <a:pt x="96" y="26195"/>
                    <a:pt x="155" y="26123"/>
                    <a:pt x="227" y="26040"/>
                  </a:cubicBezTo>
                  <a:lnTo>
                    <a:pt x="858" y="25230"/>
                  </a:lnTo>
                  <a:cubicBezTo>
                    <a:pt x="1405" y="24528"/>
                    <a:pt x="2179" y="23516"/>
                    <a:pt x="3144" y="22266"/>
                  </a:cubicBezTo>
                  <a:lnTo>
                    <a:pt x="10644" y="12443"/>
                  </a:lnTo>
                  <a:lnTo>
                    <a:pt x="11204" y="11693"/>
                  </a:lnTo>
                  <a:lnTo>
                    <a:pt x="11228" y="11669"/>
                  </a:lnTo>
                  <a:lnTo>
                    <a:pt x="11228" y="11645"/>
                  </a:lnTo>
                  <a:cubicBezTo>
                    <a:pt x="10914" y="10389"/>
                    <a:pt x="10611" y="9167"/>
                    <a:pt x="10320" y="8002"/>
                  </a:cubicBezTo>
                  <a:lnTo>
                    <a:pt x="12633" y="8002"/>
                  </a:lnTo>
                  <a:lnTo>
                    <a:pt x="12633" y="7942"/>
                  </a:lnTo>
                  <a:lnTo>
                    <a:pt x="12633" y="3799"/>
                  </a:lnTo>
                  <a:lnTo>
                    <a:pt x="12633" y="3775"/>
                  </a:lnTo>
                  <a:lnTo>
                    <a:pt x="12609" y="3763"/>
                  </a:lnTo>
                  <a:lnTo>
                    <a:pt x="8990" y="1001"/>
                  </a:lnTo>
                  <a:lnTo>
                    <a:pt x="7977" y="251"/>
                  </a:lnTo>
                  <a:lnTo>
                    <a:pt x="7727" y="60"/>
                  </a:lnTo>
                  <a:cubicBezTo>
                    <a:pt x="7704" y="37"/>
                    <a:pt x="7668" y="13"/>
                    <a:pt x="7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845460" y="964509"/>
              <a:ext cx="833385" cy="2450454"/>
            </a:xfrm>
            <a:custGeom>
              <a:avLst/>
              <a:gdLst/>
              <a:ahLst/>
              <a:cxnLst/>
              <a:rect l="l" t="t" r="r" b="b"/>
              <a:pathLst>
                <a:path w="19099" h="56158" extrusionOk="0">
                  <a:moveTo>
                    <a:pt x="13937" y="0"/>
                  </a:moveTo>
                  <a:cubicBezTo>
                    <a:pt x="13724" y="0"/>
                    <a:pt x="12991" y="181"/>
                    <a:pt x="11764" y="2318"/>
                  </a:cubicBezTo>
                  <a:lnTo>
                    <a:pt x="191" y="8902"/>
                  </a:lnTo>
                  <a:lnTo>
                    <a:pt x="1" y="23130"/>
                  </a:lnTo>
                  <a:lnTo>
                    <a:pt x="2108" y="56157"/>
                  </a:lnTo>
                  <a:lnTo>
                    <a:pt x="19003" y="56157"/>
                  </a:lnTo>
                  <a:lnTo>
                    <a:pt x="19098" y="29095"/>
                  </a:lnTo>
                  <a:lnTo>
                    <a:pt x="14622" y="11128"/>
                  </a:lnTo>
                  <a:lnTo>
                    <a:pt x="13931" y="2853"/>
                  </a:lnTo>
                  <a:lnTo>
                    <a:pt x="13931" y="924"/>
                  </a:lnTo>
                  <a:lnTo>
                    <a:pt x="14002" y="8"/>
                  </a:lnTo>
                  <a:cubicBezTo>
                    <a:pt x="14002" y="8"/>
                    <a:pt x="13981" y="0"/>
                    <a:pt x="13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588319" y="1352904"/>
              <a:ext cx="1454180" cy="1643076"/>
            </a:xfrm>
            <a:custGeom>
              <a:avLst/>
              <a:gdLst/>
              <a:ahLst/>
              <a:cxnLst/>
              <a:rect l="l" t="t" r="r" b="b"/>
              <a:pathLst>
                <a:path w="33326" h="37655" extrusionOk="0">
                  <a:moveTo>
                    <a:pt x="6084" y="1"/>
                  </a:moveTo>
                  <a:cubicBezTo>
                    <a:pt x="6084" y="1"/>
                    <a:pt x="1703" y="3227"/>
                    <a:pt x="1322" y="8418"/>
                  </a:cubicBezTo>
                  <a:cubicBezTo>
                    <a:pt x="1012" y="12645"/>
                    <a:pt x="310" y="24194"/>
                    <a:pt x="179" y="26706"/>
                  </a:cubicBezTo>
                  <a:cubicBezTo>
                    <a:pt x="1" y="30149"/>
                    <a:pt x="2333" y="37655"/>
                    <a:pt x="8290" y="37655"/>
                  </a:cubicBezTo>
                  <a:cubicBezTo>
                    <a:pt x="9112" y="37655"/>
                    <a:pt x="10003" y="37512"/>
                    <a:pt x="10966" y="37196"/>
                  </a:cubicBezTo>
                  <a:cubicBezTo>
                    <a:pt x="15728" y="35636"/>
                    <a:pt x="33326" y="29659"/>
                    <a:pt x="33326" y="29659"/>
                  </a:cubicBezTo>
                  <a:lnTo>
                    <a:pt x="32159" y="22194"/>
                  </a:lnTo>
                  <a:lnTo>
                    <a:pt x="11275" y="23444"/>
                  </a:lnTo>
                  <a:lnTo>
                    <a:pt x="10859" y="6025"/>
                  </a:lnTo>
                  <a:lnTo>
                    <a:pt x="6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002442" y="2341019"/>
              <a:ext cx="455157" cy="306100"/>
            </a:xfrm>
            <a:custGeom>
              <a:avLst/>
              <a:gdLst/>
              <a:ahLst/>
              <a:cxnLst/>
              <a:rect l="l" t="t" r="r" b="b"/>
              <a:pathLst>
                <a:path w="10431" h="7015" extrusionOk="0">
                  <a:moveTo>
                    <a:pt x="5938" y="1"/>
                  </a:moveTo>
                  <a:cubicBezTo>
                    <a:pt x="3725" y="1"/>
                    <a:pt x="1" y="406"/>
                    <a:pt x="1" y="406"/>
                  </a:cubicBezTo>
                  <a:lnTo>
                    <a:pt x="918" y="7014"/>
                  </a:lnTo>
                  <a:lnTo>
                    <a:pt x="10431" y="4359"/>
                  </a:lnTo>
                  <a:lnTo>
                    <a:pt x="10300" y="1966"/>
                  </a:lnTo>
                  <a:cubicBezTo>
                    <a:pt x="10300" y="1966"/>
                    <a:pt x="8585" y="418"/>
                    <a:pt x="7264" y="97"/>
                  </a:cubicBezTo>
                  <a:cubicBezTo>
                    <a:pt x="6984" y="28"/>
                    <a:pt x="6512" y="1"/>
                    <a:pt x="5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219019" y="965338"/>
              <a:ext cx="459826" cy="1150786"/>
            </a:xfrm>
            <a:custGeom>
              <a:avLst/>
              <a:gdLst/>
              <a:ahLst/>
              <a:cxnLst/>
              <a:rect l="l" t="t" r="r" b="b"/>
              <a:pathLst>
                <a:path w="10538" h="26373" extrusionOk="0">
                  <a:moveTo>
                    <a:pt x="5441" y="1"/>
                  </a:moveTo>
                  <a:cubicBezTo>
                    <a:pt x="5382" y="1"/>
                    <a:pt x="5322" y="13"/>
                    <a:pt x="5263" y="24"/>
                  </a:cubicBezTo>
                  <a:cubicBezTo>
                    <a:pt x="5096" y="48"/>
                    <a:pt x="4929" y="108"/>
                    <a:pt x="4787" y="203"/>
                  </a:cubicBezTo>
                  <a:cubicBezTo>
                    <a:pt x="4548" y="346"/>
                    <a:pt x="4346" y="548"/>
                    <a:pt x="4191" y="775"/>
                  </a:cubicBezTo>
                  <a:cubicBezTo>
                    <a:pt x="3965" y="1072"/>
                    <a:pt x="3763" y="1382"/>
                    <a:pt x="3572" y="1691"/>
                  </a:cubicBezTo>
                  <a:lnTo>
                    <a:pt x="48" y="7502"/>
                  </a:lnTo>
                  <a:lnTo>
                    <a:pt x="0" y="7573"/>
                  </a:lnTo>
                  <a:lnTo>
                    <a:pt x="72" y="7585"/>
                  </a:lnTo>
                  <a:lnTo>
                    <a:pt x="3085" y="8620"/>
                  </a:lnTo>
                  <a:lnTo>
                    <a:pt x="3085" y="8620"/>
                  </a:lnTo>
                  <a:lnTo>
                    <a:pt x="2370" y="10430"/>
                  </a:lnTo>
                  <a:lnTo>
                    <a:pt x="2358" y="10466"/>
                  </a:lnTo>
                  <a:lnTo>
                    <a:pt x="2382" y="10502"/>
                  </a:lnTo>
                  <a:cubicBezTo>
                    <a:pt x="2739" y="10907"/>
                    <a:pt x="3084" y="11335"/>
                    <a:pt x="3417" y="11776"/>
                  </a:cubicBezTo>
                  <a:cubicBezTo>
                    <a:pt x="4084" y="12633"/>
                    <a:pt x="4715" y="13538"/>
                    <a:pt x="5287" y="14467"/>
                  </a:cubicBezTo>
                  <a:cubicBezTo>
                    <a:pt x="5561" y="14919"/>
                    <a:pt x="5822" y="15372"/>
                    <a:pt x="6037" y="15824"/>
                  </a:cubicBezTo>
                  <a:cubicBezTo>
                    <a:pt x="6263" y="16288"/>
                    <a:pt x="6453" y="16741"/>
                    <a:pt x="6644" y="17193"/>
                  </a:cubicBezTo>
                  <a:cubicBezTo>
                    <a:pt x="7394" y="18991"/>
                    <a:pt x="8085" y="20610"/>
                    <a:pt x="8656" y="21979"/>
                  </a:cubicBezTo>
                  <a:cubicBezTo>
                    <a:pt x="9228" y="23349"/>
                    <a:pt x="9692" y="24432"/>
                    <a:pt x="10013" y="25206"/>
                  </a:cubicBezTo>
                  <a:cubicBezTo>
                    <a:pt x="10168" y="25575"/>
                    <a:pt x="10299" y="25873"/>
                    <a:pt x="10394" y="26075"/>
                  </a:cubicBezTo>
                  <a:cubicBezTo>
                    <a:pt x="10430" y="26170"/>
                    <a:pt x="10466" y="26242"/>
                    <a:pt x="10490" y="26301"/>
                  </a:cubicBezTo>
                  <a:cubicBezTo>
                    <a:pt x="10502" y="26325"/>
                    <a:pt x="10514" y="26349"/>
                    <a:pt x="10537" y="26373"/>
                  </a:cubicBezTo>
                  <a:cubicBezTo>
                    <a:pt x="10525" y="26349"/>
                    <a:pt x="10514" y="26325"/>
                    <a:pt x="10502" y="26301"/>
                  </a:cubicBezTo>
                  <a:cubicBezTo>
                    <a:pt x="10490" y="26242"/>
                    <a:pt x="10454" y="26159"/>
                    <a:pt x="10418" y="26063"/>
                  </a:cubicBezTo>
                  <a:cubicBezTo>
                    <a:pt x="10335" y="25861"/>
                    <a:pt x="10216" y="25563"/>
                    <a:pt x="10061" y="25182"/>
                  </a:cubicBezTo>
                  <a:lnTo>
                    <a:pt x="8739" y="21944"/>
                  </a:lnTo>
                  <a:lnTo>
                    <a:pt x="6763" y="17146"/>
                  </a:lnTo>
                  <a:cubicBezTo>
                    <a:pt x="6573" y="16693"/>
                    <a:pt x="6394" y="16229"/>
                    <a:pt x="6156" y="15776"/>
                  </a:cubicBezTo>
                  <a:cubicBezTo>
                    <a:pt x="5918" y="15312"/>
                    <a:pt x="5668" y="14848"/>
                    <a:pt x="5406" y="14395"/>
                  </a:cubicBezTo>
                  <a:cubicBezTo>
                    <a:pt x="4834" y="13455"/>
                    <a:pt x="4203" y="12550"/>
                    <a:pt x="3525" y="11693"/>
                  </a:cubicBezTo>
                  <a:cubicBezTo>
                    <a:pt x="3197" y="11260"/>
                    <a:pt x="2858" y="10839"/>
                    <a:pt x="2508" y="10429"/>
                  </a:cubicBezTo>
                  <a:lnTo>
                    <a:pt x="2508" y="10429"/>
                  </a:lnTo>
                  <a:lnTo>
                    <a:pt x="3227" y="8609"/>
                  </a:lnTo>
                  <a:lnTo>
                    <a:pt x="3251" y="8537"/>
                  </a:lnTo>
                  <a:lnTo>
                    <a:pt x="3191" y="8514"/>
                  </a:lnTo>
                  <a:lnTo>
                    <a:pt x="179" y="7502"/>
                  </a:lnTo>
                  <a:lnTo>
                    <a:pt x="179" y="7502"/>
                  </a:lnTo>
                  <a:cubicBezTo>
                    <a:pt x="1592" y="5146"/>
                    <a:pt x="2782" y="3144"/>
                    <a:pt x="3632" y="1727"/>
                  </a:cubicBezTo>
                  <a:cubicBezTo>
                    <a:pt x="4060" y="1025"/>
                    <a:pt x="4418" y="453"/>
                    <a:pt x="4799" y="227"/>
                  </a:cubicBezTo>
                  <a:cubicBezTo>
                    <a:pt x="4953" y="143"/>
                    <a:pt x="5108" y="72"/>
                    <a:pt x="5275" y="36"/>
                  </a:cubicBezTo>
                  <a:cubicBezTo>
                    <a:pt x="5322" y="24"/>
                    <a:pt x="5382" y="13"/>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748852" y="2531180"/>
              <a:ext cx="1706172" cy="467505"/>
            </a:xfrm>
            <a:custGeom>
              <a:avLst/>
              <a:gdLst/>
              <a:ahLst/>
              <a:cxnLst/>
              <a:rect l="l" t="t" r="r" b="b"/>
              <a:pathLst>
                <a:path w="39101" h="10714" extrusionOk="0">
                  <a:moveTo>
                    <a:pt x="0" y="8740"/>
                  </a:moveTo>
                  <a:cubicBezTo>
                    <a:pt x="18" y="8768"/>
                    <a:pt x="37" y="8788"/>
                    <a:pt x="55" y="8807"/>
                  </a:cubicBezTo>
                  <a:lnTo>
                    <a:pt x="55" y="8807"/>
                  </a:lnTo>
                  <a:cubicBezTo>
                    <a:pt x="34" y="8785"/>
                    <a:pt x="22" y="8762"/>
                    <a:pt x="0" y="8740"/>
                  </a:cubicBezTo>
                  <a:close/>
                  <a:moveTo>
                    <a:pt x="55" y="8807"/>
                  </a:moveTo>
                  <a:cubicBezTo>
                    <a:pt x="57" y="8808"/>
                    <a:pt x="58" y="8810"/>
                    <a:pt x="60" y="8812"/>
                  </a:cubicBezTo>
                  <a:lnTo>
                    <a:pt x="60" y="8812"/>
                  </a:lnTo>
                  <a:lnTo>
                    <a:pt x="60" y="8812"/>
                  </a:lnTo>
                  <a:cubicBezTo>
                    <a:pt x="58" y="8810"/>
                    <a:pt x="57" y="8809"/>
                    <a:pt x="55" y="8807"/>
                  </a:cubicBezTo>
                  <a:close/>
                  <a:moveTo>
                    <a:pt x="39100" y="1"/>
                  </a:moveTo>
                  <a:lnTo>
                    <a:pt x="39005" y="25"/>
                  </a:lnTo>
                  <a:lnTo>
                    <a:pt x="38695" y="108"/>
                  </a:lnTo>
                  <a:lnTo>
                    <a:pt x="37541" y="430"/>
                  </a:lnTo>
                  <a:cubicBezTo>
                    <a:pt x="36540" y="703"/>
                    <a:pt x="35076" y="1120"/>
                    <a:pt x="33278" y="1644"/>
                  </a:cubicBezTo>
                  <a:cubicBezTo>
                    <a:pt x="29694" y="2692"/>
                    <a:pt x="24753" y="4168"/>
                    <a:pt x="19336" y="5954"/>
                  </a:cubicBezTo>
                  <a:cubicBezTo>
                    <a:pt x="16621" y="6835"/>
                    <a:pt x="14050" y="7704"/>
                    <a:pt x="11728" y="8538"/>
                  </a:cubicBezTo>
                  <a:cubicBezTo>
                    <a:pt x="10561" y="8954"/>
                    <a:pt x="9454" y="9347"/>
                    <a:pt x="8418" y="9728"/>
                  </a:cubicBezTo>
                  <a:cubicBezTo>
                    <a:pt x="7906" y="9907"/>
                    <a:pt x="7418" y="10109"/>
                    <a:pt x="6918" y="10264"/>
                  </a:cubicBezTo>
                  <a:cubicBezTo>
                    <a:pt x="6453" y="10407"/>
                    <a:pt x="5977" y="10514"/>
                    <a:pt x="5501" y="10574"/>
                  </a:cubicBezTo>
                  <a:cubicBezTo>
                    <a:pt x="5223" y="10605"/>
                    <a:pt x="4944" y="10621"/>
                    <a:pt x="4665" y="10621"/>
                  </a:cubicBezTo>
                  <a:cubicBezTo>
                    <a:pt x="4108" y="10621"/>
                    <a:pt x="3552" y="10558"/>
                    <a:pt x="3012" y="10431"/>
                  </a:cubicBezTo>
                  <a:cubicBezTo>
                    <a:pt x="2393" y="10276"/>
                    <a:pt x="1798" y="10038"/>
                    <a:pt x="1250" y="9728"/>
                  </a:cubicBezTo>
                  <a:cubicBezTo>
                    <a:pt x="917" y="9514"/>
                    <a:pt x="595" y="9276"/>
                    <a:pt x="286" y="9014"/>
                  </a:cubicBezTo>
                  <a:lnTo>
                    <a:pt x="60" y="8812"/>
                  </a:lnTo>
                  <a:lnTo>
                    <a:pt x="60" y="8812"/>
                  </a:lnTo>
                  <a:cubicBezTo>
                    <a:pt x="64" y="8816"/>
                    <a:pt x="68" y="8820"/>
                    <a:pt x="72" y="8823"/>
                  </a:cubicBezTo>
                  <a:lnTo>
                    <a:pt x="298" y="9038"/>
                  </a:lnTo>
                  <a:cubicBezTo>
                    <a:pt x="595" y="9312"/>
                    <a:pt x="917" y="9550"/>
                    <a:pt x="1262" y="9764"/>
                  </a:cubicBezTo>
                  <a:cubicBezTo>
                    <a:pt x="1810" y="10097"/>
                    <a:pt x="2393" y="10347"/>
                    <a:pt x="3012" y="10502"/>
                  </a:cubicBezTo>
                  <a:cubicBezTo>
                    <a:pt x="3578" y="10642"/>
                    <a:pt x="4155" y="10713"/>
                    <a:pt x="4736" y="10713"/>
                  </a:cubicBezTo>
                  <a:cubicBezTo>
                    <a:pt x="4998" y="10713"/>
                    <a:pt x="5261" y="10699"/>
                    <a:pt x="5525" y="10669"/>
                  </a:cubicBezTo>
                  <a:cubicBezTo>
                    <a:pt x="6013" y="10609"/>
                    <a:pt x="6489" y="10502"/>
                    <a:pt x="6965" y="10359"/>
                  </a:cubicBezTo>
                  <a:cubicBezTo>
                    <a:pt x="7465" y="10205"/>
                    <a:pt x="7942" y="10014"/>
                    <a:pt x="8465" y="9824"/>
                  </a:cubicBezTo>
                  <a:cubicBezTo>
                    <a:pt x="9501" y="9455"/>
                    <a:pt x="10609" y="9074"/>
                    <a:pt x="11775" y="8657"/>
                  </a:cubicBezTo>
                  <a:cubicBezTo>
                    <a:pt x="14097" y="7835"/>
                    <a:pt x="16669" y="6966"/>
                    <a:pt x="19384" y="6073"/>
                  </a:cubicBezTo>
                  <a:cubicBezTo>
                    <a:pt x="24789" y="4299"/>
                    <a:pt x="29730" y="2799"/>
                    <a:pt x="33314" y="1727"/>
                  </a:cubicBezTo>
                  <a:lnTo>
                    <a:pt x="37552" y="477"/>
                  </a:lnTo>
                  <a:lnTo>
                    <a:pt x="38707" y="132"/>
                  </a:lnTo>
                  <a:lnTo>
                    <a:pt x="39005" y="37"/>
                  </a:lnTo>
                  <a:cubicBezTo>
                    <a:pt x="39041" y="37"/>
                    <a:pt x="39076" y="25"/>
                    <a:pt x="3910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458078" y="2528082"/>
              <a:ext cx="203208" cy="127851"/>
            </a:xfrm>
            <a:custGeom>
              <a:avLst/>
              <a:gdLst/>
              <a:ahLst/>
              <a:cxnLst/>
              <a:rect l="l" t="t" r="r" b="b"/>
              <a:pathLst>
                <a:path w="4657" h="2930" extrusionOk="0">
                  <a:moveTo>
                    <a:pt x="858" y="1"/>
                  </a:moveTo>
                  <a:cubicBezTo>
                    <a:pt x="644" y="1"/>
                    <a:pt x="429" y="12"/>
                    <a:pt x="227" y="60"/>
                  </a:cubicBezTo>
                  <a:cubicBezTo>
                    <a:pt x="144" y="60"/>
                    <a:pt x="72" y="84"/>
                    <a:pt x="1" y="108"/>
                  </a:cubicBezTo>
                  <a:cubicBezTo>
                    <a:pt x="1" y="115"/>
                    <a:pt x="15" y="118"/>
                    <a:pt x="42" y="118"/>
                  </a:cubicBezTo>
                  <a:cubicBezTo>
                    <a:pt x="127" y="118"/>
                    <a:pt x="339" y="91"/>
                    <a:pt x="638" y="91"/>
                  </a:cubicBezTo>
                  <a:cubicBezTo>
                    <a:pt x="707" y="91"/>
                    <a:pt x="780" y="92"/>
                    <a:pt x="858" y="96"/>
                  </a:cubicBezTo>
                  <a:cubicBezTo>
                    <a:pt x="1168" y="108"/>
                    <a:pt x="1477" y="155"/>
                    <a:pt x="1775" y="239"/>
                  </a:cubicBezTo>
                  <a:cubicBezTo>
                    <a:pt x="2132" y="346"/>
                    <a:pt x="2477" y="512"/>
                    <a:pt x="2799" y="715"/>
                  </a:cubicBezTo>
                  <a:cubicBezTo>
                    <a:pt x="3370" y="1096"/>
                    <a:pt x="3858" y="1596"/>
                    <a:pt x="4227" y="2179"/>
                  </a:cubicBezTo>
                  <a:cubicBezTo>
                    <a:pt x="4513" y="2632"/>
                    <a:pt x="4632" y="2929"/>
                    <a:pt x="4656" y="2929"/>
                  </a:cubicBezTo>
                  <a:cubicBezTo>
                    <a:pt x="4644" y="2858"/>
                    <a:pt x="4620" y="2775"/>
                    <a:pt x="4585" y="2703"/>
                  </a:cubicBezTo>
                  <a:cubicBezTo>
                    <a:pt x="4501" y="2513"/>
                    <a:pt x="4418" y="2310"/>
                    <a:pt x="4311" y="2132"/>
                  </a:cubicBezTo>
                  <a:cubicBezTo>
                    <a:pt x="3954" y="1513"/>
                    <a:pt x="3465" y="989"/>
                    <a:pt x="2870" y="596"/>
                  </a:cubicBezTo>
                  <a:cubicBezTo>
                    <a:pt x="2537" y="393"/>
                    <a:pt x="2180" y="227"/>
                    <a:pt x="1799" y="120"/>
                  </a:cubicBezTo>
                  <a:cubicBezTo>
                    <a:pt x="1501" y="48"/>
                    <a:pt x="1179"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4458078" y="2426893"/>
              <a:ext cx="253563" cy="104419"/>
            </a:xfrm>
            <a:custGeom>
              <a:avLst/>
              <a:gdLst/>
              <a:ahLst/>
              <a:cxnLst/>
              <a:rect l="l" t="t" r="r" b="b"/>
              <a:pathLst>
                <a:path w="5811" h="2393" extrusionOk="0">
                  <a:moveTo>
                    <a:pt x="4471" y="1"/>
                  </a:moveTo>
                  <a:cubicBezTo>
                    <a:pt x="4290" y="1"/>
                    <a:pt x="4108" y="16"/>
                    <a:pt x="3930" y="45"/>
                  </a:cubicBezTo>
                  <a:cubicBezTo>
                    <a:pt x="3489" y="105"/>
                    <a:pt x="3061" y="212"/>
                    <a:pt x="2644" y="355"/>
                  </a:cubicBezTo>
                  <a:cubicBezTo>
                    <a:pt x="1882" y="629"/>
                    <a:pt x="1191" y="1057"/>
                    <a:pt x="608" y="1617"/>
                  </a:cubicBezTo>
                  <a:cubicBezTo>
                    <a:pt x="429" y="1784"/>
                    <a:pt x="275" y="1974"/>
                    <a:pt x="132" y="2165"/>
                  </a:cubicBezTo>
                  <a:cubicBezTo>
                    <a:pt x="72" y="2236"/>
                    <a:pt x="36" y="2308"/>
                    <a:pt x="1" y="2391"/>
                  </a:cubicBezTo>
                  <a:cubicBezTo>
                    <a:pt x="1" y="2392"/>
                    <a:pt x="2" y="2392"/>
                    <a:pt x="3" y="2392"/>
                  </a:cubicBezTo>
                  <a:cubicBezTo>
                    <a:pt x="28" y="2392"/>
                    <a:pt x="242" y="2079"/>
                    <a:pt x="667" y="1677"/>
                  </a:cubicBezTo>
                  <a:cubicBezTo>
                    <a:pt x="1263" y="1153"/>
                    <a:pt x="1941" y="748"/>
                    <a:pt x="2692" y="486"/>
                  </a:cubicBezTo>
                  <a:cubicBezTo>
                    <a:pt x="3096" y="343"/>
                    <a:pt x="3513" y="236"/>
                    <a:pt x="3942" y="176"/>
                  </a:cubicBezTo>
                  <a:cubicBezTo>
                    <a:pt x="4149" y="134"/>
                    <a:pt x="4360" y="112"/>
                    <a:pt x="4573" y="112"/>
                  </a:cubicBezTo>
                  <a:cubicBezTo>
                    <a:pt x="4716" y="112"/>
                    <a:pt x="4858" y="122"/>
                    <a:pt x="5001" y="141"/>
                  </a:cubicBezTo>
                  <a:cubicBezTo>
                    <a:pt x="5228" y="165"/>
                    <a:pt x="5454" y="260"/>
                    <a:pt x="5632" y="415"/>
                  </a:cubicBezTo>
                  <a:cubicBezTo>
                    <a:pt x="5751" y="522"/>
                    <a:pt x="5799" y="605"/>
                    <a:pt x="5811" y="605"/>
                  </a:cubicBezTo>
                  <a:cubicBezTo>
                    <a:pt x="5811" y="605"/>
                    <a:pt x="5811" y="581"/>
                    <a:pt x="5787" y="534"/>
                  </a:cubicBezTo>
                  <a:cubicBezTo>
                    <a:pt x="5751" y="474"/>
                    <a:pt x="5716" y="415"/>
                    <a:pt x="5668" y="367"/>
                  </a:cubicBezTo>
                  <a:cubicBezTo>
                    <a:pt x="5489" y="200"/>
                    <a:pt x="5263" y="81"/>
                    <a:pt x="5013" y="45"/>
                  </a:cubicBezTo>
                  <a:cubicBezTo>
                    <a:pt x="4835" y="16"/>
                    <a:pt x="4653" y="1"/>
                    <a:pt x="4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4410822" y="1511169"/>
              <a:ext cx="326303" cy="239731"/>
            </a:xfrm>
            <a:custGeom>
              <a:avLst/>
              <a:gdLst/>
              <a:ahLst/>
              <a:cxnLst/>
              <a:rect l="l" t="t" r="r" b="b"/>
              <a:pathLst>
                <a:path w="7478" h="5494" extrusionOk="0">
                  <a:moveTo>
                    <a:pt x="7200" y="0"/>
                  </a:moveTo>
                  <a:cubicBezTo>
                    <a:pt x="7161" y="0"/>
                    <a:pt x="7123" y="2"/>
                    <a:pt x="7084" y="5"/>
                  </a:cubicBezTo>
                  <a:cubicBezTo>
                    <a:pt x="7039" y="4"/>
                    <a:pt x="6994" y="3"/>
                    <a:pt x="6948" y="3"/>
                  </a:cubicBezTo>
                  <a:cubicBezTo>
                    <a:pt x="6637" y="3"/>
                    <a:pt x="6326" y="38"/>
                    <a:pt x="6025" y="100"/>
                  </a:cubicBezTo>
                  <a:cubicBezTo>
                    <a:pt x="4870" y="338"/>
                    <a:pt x="3775" y="827"/>
                    <a:pt x="2810" y="1529"/>
                  </a:cubicBezTo>
                  <a:cubicBezTo>
                    <a:pt x="2286" y="1910"/>
                    <a:pt x="1798" y="2339"/>
                    <a:pt x="1358" y="2815"/>
                  </a:cubicBezTo>
                  <a:cubicBezTo>
                    <a:pt x="1000" y="3208"/>
                    <a:pt x="691" y="3648"/>
                    <a:pt x="429" y="4113"/>
                  </a:cubicBezTo>
                  <a:cubicBezTo>
                    <a:pt x="322" y="4303"/>
                    <a:pt x="238" y="4494"/>
                    <a:pt x="179" y="4660"/>
                  </a:cubicBezTo>
                  <a:cubicBezTo>
                    <a:pt x="107" y="4827"/>
                    <a:pt x="84" y="4982"/>
                    <a:pt x="48" y="5101"/>
                  </a:cubicBezTo>
                  <a:cubicBezTo>
                    <a:pt x="24" y="5232"/>
                    <a:pt x="12" y="5363"/>
                    <a:pt x="0" y="5494"/>
                  </a:cubicBezTo>
                  <a:cubicBezTo>
                    <a:pt x="48" y="5375"/>
                    <a:pt x="72" y="5244"/>
                    <a:pt x="84" y="5125"/>
                  </a:cubicBezTo>
                  <a:cubicBezTo>
                    <a:pt x="131" y="4994"/>
                    <a:pt x="179" y="4851"/>
                    <a:pt x="238" y="4696"/>
                  </a:cubicBezTo>
                  <a:cubicBezTo>
                    <a:pt x="298" y="4529"/>
                    <a:pt x="393" y="4351"/>
                    <a:pt x="512" y="4148"/>
                  </a:cubicBezTo>
                  <a:cubicBezTo>
                    <a:pt x="774" y="3708"/>
                    <a:pt x="1096" y="3291"/>
                    <a:pt x="1453" y="2898"/>
                  </a:cubicBezTo>
                  <a:cubicBezTo>
                    <a:pt x="1893" y="2434"/>
                    <a:pt x="2370" y="2005"/>
                    <a:pt x="2893" y="1636"/>
                  </a:cubicBezTo>
                  <a:cubicBezTo>
                    <a:pt x="3834" y="946"/>
                    <a:pt x="4906" y="446"/>
                    <a:pt x="6037" y="184"/>
                  </a:cubicBezTo>
                  <a:cubicBezTo>
                    <a:pt x="6382" y="112"/>
                    <a:pt x="6739" y="65"/>
                    <a:pt x="7096" y="53"/>
                  </a:cubicBezTo>
                  <a:cubicBezTo>
                    <a:pt x="7227" y="53"/>
                    <a:pt x="7358" y="41"/>
                    <a:pt x="7477" y="17"/>
                  </a:cubicBezTo>
                  <a:cubicBezTo>
                    <a:pt x="7385" y="9"/>
                    <a:pt x="7292" y="0"/>
                    <a:pt x="7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2881328" y="2325485"/>
              <a:ext cx="1138830" cy="360600"/>
            </a:xfrm>
            <a:custGeom>
              <a:avLst/>
              <a:gdLst/>
              <a:ahLst/>
              <a:cxnLst/>
              <a:rect l="l" t="t" r="r" b="b"/>
              <a:pathLst>
                <a:path w="26099" h="8264" extrusionOk="0">
                  <a:moveTo>
                    <a:pt x="25527" y="0"/>
                  </a:moveTo>
                  <a:lnTo>
                    <a:pt x="11906" y="572"/>
                  </a:lnTo>
                  <a:lnTo>
                    <a:pt x="5179" y="869"/>
                  </a:lnTo>
                  <a:cubicBezTo>
                    <a:pt x="4667" y="905"/>
                    <a:pt x="4156" y="917"/>
                    <a:pt x="3679" y="953"/>
                  </a:cubicBezTo>
                  <a:cubicBezTo>
                    <a:pt x="3191" y="976"/>
                    <a:pt x="2715" y="1084"/>
                    <a:pt x="2274" y="1274"/>
                  </a:cubicBezTo>
                  <a:cubicBezTo>
                    <a:pt x="1858" y="1441"/>
                    <a:pt x="1489" y="1750"/>
                    <a:pt x="1250" y="2131"/>
                  </a:cubicBezTo>
                  <a:cubicBezTo>
                    <a:pt x="1036" y="2489"/>
                    <a:pt x="869" y="2858"/>
                    <a:pt x="738" y="3251"/>
                  </a:cubicBezTo>
                  <a:cubicBezTo>
                    <a:pt x="346" y="4429"/>
                    <a:pt x="107" y="5656"/>
                    <a:pt x="36" y="6894"/>
                  </a:cubicBezTo>
                  <a:cubicBezTo>
                    <a:pt x="0" y="7322"/>
                    <a:pt x="0" y="7668"/>
                    <a:pt x="12" y="7894"/>
                  </a:cubicBezTo>
                  <a:lnTo>
                    <a:pt x="12" y="8156"/>
                  </a:lnTo>
                  <a:cubicBezTo>
                    <a:pt x="12" y="8227"/>
                    <a:pt x="24" y="8263"/>
                    <a:pt x="24" y="8263"/>
                  </a:cubicBezTo>
                  <a:cubicBezTo>
                    <a:pt x="24" y="8227"/>
                    <a:pt x="24" y="8203"/>
                    <a:pt x="24" y="8168"/>
                  </a:cubicBezTo>
                  <a:lnTo>
                    <a:pt x="24" y="7906"/>
                  </a:lnTo>
                  <a:cubicBezTo>
                    <a:pt x="24" y="7680"/>
                    <a:pt x="36" y="7334"/>
                    <a:pt x="72" y="6906"/>
                  </a:cubicBezTo>
                  <a:cubicBezTo>
                    <a:pt x="155" y="5667"/>
                    <a:pt x="417" y="4453"/>
                    <a:pt x="822" y="3286"/>
                  </a:cubicBezTo>
                  <a:cubicBezTo>
                    <a:pt x="941" y="2905"/>
                    <a:pt x="1108" y="2536"/>
                    <a:pt x="1322" y="2191"/>
                  </a:cubicBezTo>
                  <a:cubicBezTo>
                    <a:pt x="1560" y="1822"/>
                    <a:pt x="1893" y="1536"/>
                    <a:pt x="2298" y="1357"/>
                  </a:cubicBezTo>
                  <a:cubicBezTo>
                    <a:pt x="3143" y="1000"/>
                    <a:pt x="4156" y="1048"/>
                    <a:pt x="5179" y="988"/>
                  </a:cubicBezTo>
                  <a:lnTo>
                    <a:pt x="11906" y="703"/>
                  </a:lnTo>
                  <a:cubicBezTo>
                    <a:pt x="17442" y="454"/>
                    <a:pt x="22376" y="252"/>
                    <a:pt x="25486" y="86"/>
                  </a:cubicBezTo>
                  <a:lnTo>
                    <a:pt x="25486" y="86"/>
                  </a:lnTo>
                  <a:cubicBezTo>
                    <a:pt x="25673" y="1211"/>
                    <a:pt x="25814" y="2103"/>
                    <a:pt x="25920" y="2727"/>
                  </a:cubicBezTo>
                  <a:cubicBezTo>
                    <a:pt x="25968" y="3036"/>
                    <a:pt x="26015" y="3274"/>
                    <a:pt x="26039" y="3441"/>
                  </a:cubicBezTo>
                  <a:cubicBezTo>
                    <a:pt x="26051" y="3512"/>
                    <a:pt x="26075" y="3572"/>
                    <a:pt x="26075" y="3620"/>
                  </a:cubicBezTo>
                  <a:lnTo>
                    <a:pt x="26087" y="3679"/>
                  </a:lnTo>
                  <a:cubicBezTo>
                    <a:pt x="26099" y="3655"/>
                    <a:pt x="26099" y="3643"/>
                    <a:pt x="26087" y="3620"/>
                  </a:cubicBezTo>
                  <a:lnTo>
                    <a:pt x="26063" y="3429"/>
                  </a:lnTo>
                  <a:cubicBezTo>
                    <a:pt x="26039" y="3262"/>
                    <a:pt x="26015" y="3024"/>
                    <a:pt x="25968" y="2727"/>
                  </a:cubicBezTo>
                  <a:cubicBezTo>
                    <a:pt x="25873" y="2096"/>
                    <a:pt x="25742" y="1191"/>
                    <a:pt x="25563" y="36"/>
                  </a:cubicBezTo>
                  <a:lnTo>
                    <a:pt x="25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3053293" y="1972696"/>
              <a:ext cx="5760" cy="393850"/>
            </a:xfrm>
            <a:custGeom>
              <a:avLst/>
              <a:gdLst/>
              <a:ahLst/>
              <a:cxnLst/>
              <a:rect l="l" t="t" r="r" b="b"/>
              <a:pathLst>
                <a:path w="132" h="9026" extrusionOk="0">
                  <a:moveTo>
                    <a:pt x="60" y="1"/>
                  </a:moveTo>
                  <a:cubicBezTo>
                    <a:pt x="24" y="1"/>
                    <a:pt x="0" y="2013"/>
                    <a:pt x="0" y="4513"/>
                  </a:cubicBezTo>
                  <a:cubicBezTo>
                    <a:pt x="0" y="7002"/>
                    <a:pt x="24" y="9026"/>
                    <a:pt x="60" y="9026"/>
                  </a:cubicBezTo>
                  <a:cubicBezTo>
                    <a:pt x="95" y="9026"/>
                    <a:pt x="131" y="7002"/>
                    <a:pt x="131" y="4513"/>
                  </a:cubicBezTo>
                  <a:cubicBezTo>
                    <a:pt x="131" y="2013"/>
                    <a:pt x="95" y="1"/>
                    <a:pt x="6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3167050" y="1523299"/>
              <a:ext cx="1800729" cy="1629375"/>
            </a:xfrm>
            <a:custGeom>
              <a:avLst/>
              <a:gdLst/>
              <a:ahLst/>
              <a:cxnLst/>
              <a:rect l="l" t="t" r="r" b="b"/>
              <a:pathLst>
                <a:path w="41268" h="37341" extrusionOk="0">
                  <a:moveTo>
                    <a:pt x="37922" y="1"/>
                  </a:moveTo>
                  <a:cubicBezTo>
                    <a:pt x="37922" y="1"/>
                    <a:pt x="37934" y="60"/>
                    <a:pt x="37970" y="168"/>
                  </a:cubicBezTo>
                  <a:cubicBezTo>
                    <a:pt x="38005" y="275"/>
                    <a:pt x="38065" y="430"/>
                    <a:pt x="38124" y="668"/>
                  </a:cubicBezTo>
                  <a:cubicBezTo>
                    <a:pt x="38244" y="1096"/>
                    <a:pt x="38398" y="1751"/>
                    <a:pt x="38577" y="2596"/>
                  </a:cubicBezTo>
                  <a:cubicBezTo>
                    <a:pt x="38922" y="4275"/>
                    <a:pt x="39351" y="6752"/>
                    <a:pt x="39827" y="9847"/>
                  </a:cubicBezTo>
                  <a:cubicBezTo>
                    <a:pt x="40065" y="11395"/>
                    <a:pt x="40327" y="13110"/>
                    <a:pt x="40577" y="14931"/>
                  </a:cubicBezTo>
                  <a:cubicBezTo>
                    <a:pt x="40708" y="15860"/>
                    <a:pt x="40791" y="16812"/>
                    <a:pt x="40851" y="17813"/>
                  </a:cubicBezTo>
                  <a:cubicBezTo>
                    <a:pt x="40922" y="18801"/>
                    <a:pt x="40970" y="19813"/>
                    <a:pt x="41006" y="20873"/>
                  </a:cubicBezTo>
                  <a:cubicBezTo>
                    <a:pt x="41089" y="22980"/>
                    <a:pt x="41137" y="25206"/>
                    <a:pt x="41077" y="27528"/>
                  </a:cubicBezTo>
                  <a:cubicBezTo>
                    <a:pt x="41053" y="28111"/>
                    <a:pt x="41030" y="28695"/>
                    <a:pt x="40982" y="29278"/>
                  </a:cubicBezTo>
                  <a:cubicBezTo>
                    <a:pt x="40970" y="29576"/>
                    <a:pt x="40922" y="29874"/>
                    <a:pt x="40887" y="30159"/>
                  </a:cubicBezTo>
                  <a:cubicBezTo>
                    <a:pt x="40827" y="30457"/>
                    <a:pt x="40756" y="30743"/>
                    <a:pt x="40672" y="31029"/>
                  </a:cubicBezTo>
                  <a:cubicBezTo>
                    <a:pt x="40494" y="31612"/>
                    <a:pt x="40208" y="32148"/>
                    <a:pt x="39839" y="32624"/>
                  </a:cubicBezTo>
                  <a:cubicBezTo>
                    <a:pt x="39470" y="33100"/>
                    <a:pt x="38970" y="33481"/>
                    <a:pt x="38410" y="33719"/>
                  </a:cubicBezTo>
                  <a:cubicBezTo>
                    <a:pt x="37220" y="34303"/>
                    <a:pt x="35981" y="34779"/>
                    <a:pt x="34695" y="35136"/>
                  </a:cubicBezTo>
                  <a:cubicBezTo>
                    <a:pt x="33398" y="35529"/>
                    <a:pt x="32064" y="35839"/>
                    <a:pt x="30707" y="36112"/>
                  </a:cubicBezTo>
                  <a:cubicBezTo>
                    <a:pt x="27742" y="36732"/>
                    <a:pt x="24742" y="37089"/>
                    <a:pt x="21730" y="37208"/>
                  </a:cubicBezTo>
                  <a:cubicBezTo>
                    <a:pt x="21372" y="37217"/>
                    <a:pt x="21015" y="37221"/>
                    <a:pt x="20658" y="37221"/>
                  </a:cubicBezTo>
                  <a:cubicBezTo>
                    <a:pt x="19586" y="37221"/>
                    <a:pt x="18515" y="37181"/>
                    <a:pt x="17443" y="37101"/>
                  </a:cubicBezTo>
                  <a:cubicBezTo>
                    <a:pt x="16050" y="37005"/>
                    <a:pt x="14681" y="36851"/>
                    <a:pt x="13371" y="36660"/>
                  </a:cubicBezTo>
                  <a:cubicBezTo>
                    <a:pt x="10883" y="36303"/>
                    <a:pt x="8442" y="35743"/>
                    <a:pt x="6061" y="34958"/>
                  </a:cubicBezTo>
                  <a:cubicBezTo>
                    <a:pt x="4059" y="34302"/>
                    <a:pt x="2102" y="33462"/>
                    <a:pt x="237" y="32472"/>
                  </a:cubicBezTo>
                  <a:lnTo>
                    <a:pt x="237" y="32472"/>
                  </a:lnTo>
                  <a:lnTo>
                    <a:pt x="8240" y="29635"/>
                  </a:lnTo>
                  <a:lnTo>
                    <a:pt x="10419" y="28850"/>
                  </a:lnTo>
                  <a:lnTo>
                    <a:pt x="10978" y="28647"/>
                  </a:lnTo>
                  <a:cubicBezTo>
                    <a:pt x="11109" y="28600"/>
                    <a:pt x="11169" y="28564"/>
                    <a:pt x="11169" y="28564"/>
                  </a:cubicBezTo>
                  <a:lnTo>
                    <a:pt x="11169" y="28564"/>
                  </a:lnTo>
                  <a:lnTo>
                    <a:pt x="10978" y="28635"/>
                  </a:lnTo>
                  <a:lnTo>
                    <a:pt x="10407" y="28826"/>
                  </a:lnTo>
                  <a:lnTo>
                    <a:pt x="8216" y="29576"/>
                  </a:lnTo>
                  <a:lnTo>
                    <a:pt x="96" y="32410"/>
                  </a:lnTo>
                  <a:lnTo>
                    <a:pt x="1" y="32445"/>
                  </a:lnTo>
                  <a:lnTo>
                    <a:pt x="96" y="32493"/>
                  </a:lnTo>
                  <a:cubicBezTo>
                    <a:pt x="1989" y="33517"/>
                    <a:pt x="3965" y="34374"/>
                    <a:pt x="6013" y="35053"/>
                  </a:cubicBezTo>
                  <a:cubicBezTo>
                    <a:pt x="8406" y="35839"/>
                    <a:pt x="10859" y="36410"/>
                    <a:pt x="13348" y="36767"/>
                  </a:cubicBezTo>
                  <a:cubicBezTo>
                    <a:pt x="14657" y="36970"/>
                    <a:pt x="16026" y="37113"/>
                    <a:pt x="17420" y="37220"/>
                  </a:cubicBezTo>
                  <a:cubicBezTo>
                    <a:pt x="18491" y="37300"/>
                    <a:pt x="19569" y="37340"/>
                    <a:pt x="20644" y="37340"/>
                  </a:cubicBezTo>
                  <a:cubicBezTo>
                    <a:pt x="21003" y="37340"/>
                    <a:pt x="21360" y="37336"/>
                    <a:pt x="21718" y="37327"/>
                  </a:cubicBezTo>
                  <a:cubicBezTo>
                    <a:pt x="24742" y="37220"/>
                    <a:pt x="27754" y="36851"/>
                    <a:pt x="30719" y="36232"/>
                  </a:cubicBezTo>
                  <a:cubicBezTo>
                    <a:pt x="32076" y="35958"/>
                    <a:pt x="33422" y="35636"/>
                    <a:pt x="34731" y="35255"/>
                  </a:cubicBezTo>
                  <a:cubicBezTo>
                    <a:pt x="36017" y="34886"/>
                    <a:pt x="37267" y="34410"/>
                    <a:pt x="38470" y="33826"/>
                  </a:cubicBezTo>
                  <a:cubicBezTo>
                    <a:pt x="39053" y="33576"/>
                    <a:pt x="39565" y="33184"/>
                    <a:pt x="39958" y="32683"/>
                  </a:cubicBezTo>
                  <a:cubicBezTo>
                    <a:pt x="40339" y="32195"/>
                    <a:pt x="40625" y="31648"/>
                    <a:pt x="40803" y="31052"/>
                  </a:cubicBezTo>
                  <a:cubicBezTo>
                    <a:pt x="40899" y="30767"/>
                    <a:pt x="40970" y="30469"/>
                    <a:pt x="41018" y="30171"/>
                  </a:cubicBezTo>
                  <a:cubicBezTo>
                    <a:pt x="41053" y="29874"/>
                    <a:pt x="41101" y="29576"/>
                    <a:pt x="41125" y="29278"/>
                  </a:cubicBezTo>
                  <a:cubicBezTo>
                    <a:pt x="41172" y="28683"/>
                    <a:pt x="41184" y="28100"/>
                    <a:pt x="41208" y="27528"/>
                  </a:cubicBezTo>
                  <a:cubicBezTo>
                    <a:pt x="41268" y="25194"/>
                    <a:pt x="41208" y="22968"/>
                    <a:pt x="41137" y="20861"/>
                  </a:cubicBezTo>
                  <a:cubicBezTo>
                    <a:pt x="41101" y="19813"/>
                    <a:pt x="41042" y="18789"/>
                    <a:pt x="40970" y="17789"/>
                  </a:cubicBezTo>
                  <a:cubicBezTo>
                    <a:pt x="40911" y="16789"/>
                    <a:pt x="40827" y="15836"/>
                    <a:pt x="40696" y="14919"/>
                  </a:cubicBezTo>
                  <a:cubicBezTo>
                    <a:pt x="40446" y="13074"/>
                    <a:pt x="40172" y="11371"/>
                    <a:pt x="39946" y="9824"/>
                  </a:cubicBezTo>
                  <a:cubicBezTo>
                    <a:pt x="39434" y="6728"/>
                    <a:pt x="39006" y="4263"/>
                    <a:pt x="38636" y="2573"/>
                  </a:cubicBezTo>
                  <a:cubicBezTo>
                    <a:pt x="38458" y="1727"/>
                    <a:pt x="38303" y="1084"/>
                    <a:pt x="38172" y="644"/>
                  </a:cubicBezTo>
                  <a:cubicBezTo>
                    <a:pt x="38113" y="430"/>
                    <a:pt x="38041" y="275"/>
                    <a:pt x="38005" y="156"/>
                  </a:cubicBezTo>
                  <a:cubicBezTo>
                    <a:pt x="37970" y="49"/>
                    <a:pt x="37922" y="1"/>
                    <a:pt x="3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4326126" y="1855274"/>
              <a:ext cx="125756" cy="561670"/>
            </a:xfrm>
            <a:custGeom>
              <a:avLst/>
              <a:gdLst/>
              <a:ahLst/>
              <a:cxnLst/>
              <a:rect l="l" t="t" r="r" b="b"/>
              <a:pathLst>
                <a:path w="2882" h="12872" extrusionOk="0">
                  <a:moveTo>
                    <a:pt x="1786" y="1"/>
                  </a:moveTo>
                  <a:cubicBezTo>
                    <a:pt x="131" y="4013"/>
                    <a:pt x="1" y="9681"/>
                    <a:pt x="2882" y="12872"/>
                  </a:cubicBezTo>
                  <a:lnTo>
                    <a:pt x="2846" y="12443"/>
                  </a:lnTo>
                  <a:cubicBezTo>
                    <a:pt x="2453" y="8216"/>
                    <a:pt x="1941" y="4347"/>
                    <a:pt x="1786" y="1"/>
                  </a:cubicBezTo>
                  <a:close/>
                </a:path>
              </a:pathLst>
            </a:custGeom>
            <a:solidFill>
              <a:srgbClr val="2C272A">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407156" y="1893237"/>
              <a:ext cx="50966" cy="637987"/>
            </a:xfrm>
            <a:custGeom>
              <a:avLst/>
              <a:gdLst/>
              <a:ahLst/>
              <a:cxnLst/>
              <a:rect l="l" t="t" r="r" b="b"/>
              <a:pathLst>
                <a:path w="1168" h="14621" extrusionOk="0">
                  <a:moveTo>
                    <a:pt x="1" y="0"/>
                  </a:moveTo>
                  <a:cubicBezTo>
                    <a:pt x="1" y="48"/>
                    <a:pt x="1" y="107"/>
                    <a:pt x="1" y="155"/>
                  </a:cubicBezTo>
                  <a:cubicBezTo>
                    <a:pt x="1" y="262"/>
                    <a:pt x="13" y="405"/>
                    <a:pt x="37" y="584"/>
                  </a:cubicBezTo>
                  <a:cubicBezTo>
                    <a:pt x="60" y="965"/>
                    <a:pt x="96" y="1500"/>
                    <a:pt x="156" y="2143"/>
                  </a:cubicBezTo>
                  <a:cubicBezTo>
                    <a:pt x="263" y="3489"/>
                    <a:pt x="406" y="5298"/>
                    <a:pt x="572" y="7311"/>
                  </a:cubicBezTo>
                  <a:lnTo>
                    <a:pt x="989" y="12478"/>
                  </a:lnTo>
                  <a:cubicBezTo>
                    <a:pt x="1037" y="13133"/>
                    <a:pt x="1072" y="13657"/>
                    <a:pt x="1096" y="14049"/>
                  </a:cubicBezTo>
                  <a:lnTo>
                    <a:pt x="1144" y="14466"/>
                  </a:lnTo>
                  <a:cubicBezTo>
                    <a:pt x="1144" y="14526"/>
                    <a:pt x="1144" y="14573"/>
                    <a:pt x="1156" y="14621"/>
                  </a:cubicBezTo>
                  <a:cubicBezTo>
                    <a:pt x="1168" y="14573"/>
                    <a:pt x="1168" y="14526"/>
                    <a:pt x="1156" y="14466"/>
                  </a:cubicBezTo>
                  <a:cubicBezTo>
                    <a:pt x="1156" y="14359"/>
                    <a:pt x="1156" y="14216"/>
                    <a:pt x="1144" y="14038"/>
                  </a:cubicBezTo>
                  <a:cubicBezTo>
                    <a:pt x="1132" y="13668"/>
                    <a:pt x="1108" y="13133"/>
                    <a:pt x="1072" y="12478"/>
                  </a:cubicBezTo>
                  <a:cubicBezTo>
                    <a:pt x="989" y="11144"/>
                    <a:pt x="870" y="9323"/>
                    <a:pt x="703" y="7299"/>
                  </a:cubicBezTo>
                  <a:cubicBezTo>
                    <a:pt x="537" y="5286"/>
                    <a:pt x="370" y="3453"/>
                    <a:pt x="239" y="2143"/>
                  </a:cubicBezTo>
                  <a:cubicBezTo>
                    <a:pt x="168" y="1488"/>
                    <a:pt x="120" y="965"/>
                    <a:pt x="72" y="572"/>
                  </a:cubicBezTo>
                  <a:cubicBezTo>
                    <a:pt x="49" y="405"/>
                    <a:pt x="37" y="262"/>
                    <a:pt x="25" y="155"/>
                  </a:cubicBezTo>
                  <a:cubicBezTo>
                    <a:pt x="25" y="95"/>
                    <a:pt x="13"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4071560" y="1624096"/>
              <a:ext cx="6807" cy="231222"/>
            </a:xfrm>
            <a:custGeom>
              <a:avLst/>
              <a:gdLst/>
              <a:ahLst/>
              <a:cxnLst/>
              <a:rect l="l" t="t" r="r" b="b"/>
              <a:pathLst>
                <a:path w="156" h="5299" extrusionOk="0">
                  <a:moveTo>
                    <a:pt x="84" y="1"/>
                  </a:moveTo>
                  <a:cubicBezTo>
                    <a:pt x="24" y="882"/>
                    <a:pt x="0" y="1763"/>
                    <a:pt x="24" y="2644"/>
                  </a:cubicBezTo>
                  <a:cubicBezTo>
                    <a:pt x="0" y="3525"/>
                    <a:pt x="24" y="4418"/>
                    <a:pt x="84" y="5299"/>
                  </a:cubicBezTo>
                  <a:cubicBezTo>
                    <a:pt x="120" y="5299"/>
                    <a:pt x="155" y="4108"/>
                    <a:pt x="155" y="2644"/>
                  </a:cubicBezTo>
                  <a:cubicBezTo>
                    <a:pt x="155" y="1191"/>
                    <a:pt x="120"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3968188" y="1821501"/>
              <a:ext cx="194830" cy="279177"/>
            </a:xfrm>
            <a:custGeom>
              <a:avLst/>
              <a:gdLst/>
              <a:ahLst/>
              <a:cxnLst/>
              <a:rect l="l" t="t" r="r" b="b"/>
              <a:pathLst>
                <a:path w="4465" h="6398" extrusionOk="0">
                  <a:moveTo>
                    <a:pt x="2394" y="1"/>
                  </a:moveTo>
                  <a:cubicBezTo>
                    <a:pt x="2378" y="1"/>
                    <a:pt x="2362" y="1"/>
                    <a:pt x="2346" y="1"/>
                  </a:cubicBezTo>
                  <a:cubicBezTo>
                    <a:pt x="1500" y="13"/>
                    <a:pt x="786" y="751"/>
                    <a:pt x="476" y="1525"/>
                  </a:cubicBezTo>
                  <a:cubicBezTo>
                    <a:pt x="0" y="2656"/>
                    <a:pt x="143" y="4561"/>
                    <a:pt x="726" y="5478"/>
                  </a:cubicBezTo>
                  <a:cubicBezTo>
                    <a:pt x="1112" y="6056"/>
                    <a:pt x="1757" y="6397"/>
                    <a:pt x="2445" y="6397"/>
                  </a:cubicBezTo>
                  <a:cubicBezTo>
                    <a:pt x="2480" y="6397"/>
                    <a:pt x="2514" y="6396"/>
                    <a:pt x="2548" y="6395"/>
                  </a:cubicBezTo>
                  <a:cubicBezTo>
                    <a:pt x="2570" y="6396"/>
                    <a:pt x="2591" y="6397"/>
                    <a:pt x="2613" y="6397"/>
                  </a:cubicBezTo>
                  <a:cubicBezTo>
                    <a:pt x="3076" y="6397"/>
                    <a:pt x="3621" y="6044"/>
                    <a:pt x="3893" y="5680"/>
                  </a:cubicBezTo>
                  <a:cubicBezTo>
                    <a:pt x="4215" y="5276"/>
                    <a:pt x="4417" y="4787"/>
                    <a:pt x="4465" y="4275"/>
                  </a:cubicBezTo>
                  <a:lnTo>
                    <a:pt x="4370" y="1585"/>
                  </a:lnTo>
                  <a:cubicBezTo>
                    <a:pt x="4147" y="787"/>
                    <a:pt x="3473" y="1"/>
                    <a:pt x="2394" y="1"/>
                  </a:cubicBezTo>
                  <a:close/>
                </a:path>
              </a:pathLst>
            </a:custGeom>
            <a:solidFill>
              <a:srgbClr val="2C272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3972857" y="1819319"/>
              <a:ext cx="190685" cy="283889"/>
            </a:xfrm>
            <a:custGeom>
              <a:avLst/>
              <a:gdLst/>
              <a:ahLst/>
              <a:cxnLst/>
              <a:rect l="l" t="t" r="r" b="b"/>
              <a:pathLst>
                <a:path w="4370" h="6506" extrusionOk="0">
                  <a:moveTo>
                    <a:pt x="2246" y="0"/>
                  </a:moveTo>
                  <a:cubicBezTo>
                    <a:pt x="2080" y="0"/>
                    <a:pt x="1921" y="25"/>
                    <a:pt x="1762" y="75"/>
                  </a:cubicBezTo>
                  <a:cubicBezTo>
                    <a:pt x="1358" y="218"/>
                    <a:pt x="1012" y="480"/>
                    <a:pt x="738" y="813"/>
                  </a:cubicBezTo>
                  <a:cubicBezTo>
                    <a:pt x="441" y="1182"/>
                    <a:pt x="238" y="1611"/>
                    <a:pt x="143" y="2063"/>
                  </a:cubicBezTo>
                  <a:cubicBezTo>
                    <a:pt x="36" y="2551"/>
                    <a:pt x="0" y="3051"/>
                    <a:pt x="24" y="3551"/>
                  </a:cubicBezTo>
                  <a:cubicBezTo>
                    <a:pt x="84" y="4337"/>
                    <a:pt x="238" y="5123"/>
                    <a:pt x="667" y="5718"/>
                  </a:cubicBezTo>
                  <a:cubicBezTo>
                    <a:pt x="881" y="5992"/>
                    <a:pt x="1167" y="6218"/>
                    <a:pt x="1500" y="6338"/>
                  </a:cubicBezTo>
                  <a:cubicBezTo>
                    <a:pt x="1769" y="6456"/>
                    <a:pt x="2057" y="6506"/>
                    <a:pt x="2346" y="6506"/>
                  </a:cubicBezTo>
                  <a:cubicBezTo>
                    <a:pt x="2378" y="6506"/>
                    <a:pt x="2410" y="6505"/>
                    <a:pt x="2441" y="6504"/>
                  </a:cubicBezTo>
                  <a:cubicBezTo>
                    <a:pt x="2679" y="6504"/>
                    <a:pt x="2905" y="6445"/>
                    <a:pt x="3120" y="6338"/>
                  </a:cubicBezTo>
                  <a:cubicBezTo>
                    <a:pt x="3298" y="6242"/>
                    <a:pt x="3465" y="6123"/>
                    <a:pt x="3620" y="5980"/>
                  </a:cubicBezTo>
                  <a:cubicBezTo>
                    <a:pt x="3858" y="5742"/>
                    <a:pt x="4036" y="5468"/>
                    <a:pt x="4167" y="5159"/>
                  </a:cubicBezTo>
                  <a:cubicBezTo>
                    <a:pt x="4251" y="4968"/>
                    <a:pt x="4310" y="4754"/>
                    <a:pt x="4346" y="4552"/>
                  </a:cubicBezTo>
                  <a:cubicBezTo>
                    <a:pt x="4358" y="4492"/>
                    <a:pt x="4358" y="4433"/>
                    <a:pt x="4358" y="4385"/>
                  </a:cubicBezTo>
                  <a:cubicBezTo>
                    <a:pt x="4370" y="4361"/>
                    <a:pt x="4370" y="4349"/>
                    <a:pt x="4358" y="4325"/>
                  </a:cubicBezTo>
                  <a:cubicBezTo>
                    <a:pt x="4310" y="4599"/>
                    <a:pt x="4227" y="4873"/>
                    <a:pt x="4108" y="5135"/>
                  </a:cubicBezTo>
                  <a:cubicBezTo>
                    <a:pt x="3977" y="5433"/>
                    <a:pt x="3786" y="5695"/>
                    <a:pt x="3548" y="5921"/>
                  </a:cubicBezTo>
                  <a:cubicBezTo>
                    <a:pt x="3405" y="6052"/>
                    <a:pt x="3239" y="6159"/>
                    <a:pt x="3048" y="6242"/>
                  </a:cubicBezTo>
                  <a:cubicBezTo>
                    <a:pt x="2858" y="6349"/>
                    <a:pt x="2643" y="6397"/>
                    <a:pt x="2429" y="6397"/>
                  </a:cubicBezTo>
                  <a:cubicBezTo>
                    <a:pt x="2393" y="6399"/>
                    <a:pt x="2357" y="6400"/>
                    <a:pt x="2321" y="6400"/>
                  </a:cubicBezTo>
                  <a:cubicBezTo>
                    <a:pt x="1717" y="6400"/>
                    <a:pt x="1144" y="6119"/>
                    <a:pt x="762" y="5647"/>
                  </a:cubicBezTo>
                  <a:cubicBezTo>
                    <a:pt x="357" y="5087"/>
                    <a:pt x="203" y="4313"/>
                    <a:pt x="155" y="3551"/>
                  </a:cubicBezTo>
                  <a:cubicBezTo>
                    <a:pt x="96" y="2539"/>
                    <a:pt x="262" y="1563"/>
                    <a:pt x="834" y="884"/>
                  </a:cubicBezTo>
                  <a:cubicBezTo>
                    <a:pt x="1084" y="575"/>
                    <a:pt x="1417" y="325"/>
                    <a:pt x="1798" y="194"/>
                  </a:cubicBezTo>
                  <a:cubicBezTo>
                    <a:pt x="1977" y="134"/>
                    <a:pt x="2155" y="111"/>
                    <a:pt x="2346" y="111"/>
                  </a:cubicBezTo>
                  <a:cubicBezTo>
                    <a:pt x="2512" y="111"/>
                    <a:pt x="2679" y="134"/>
                    <a:pt x="2846" y="182"/>
                  </a:cubicBezTo>
                  <a:cubicBezTo>
                    <a:pt x="3120" y="265"/>
                    <a:pt x="3382" y="408"/>
                    <a:pt x="3596" y="611"/>
                  </a:cubicBezTo>
                  <a:cubicBezTo>
                    <a:pt x="3763" y="765"/>
                    <a:pt x="3894" y="932"/>
                    <a:pt x="4013" y="1123"/>
                  </a:cubicBezTo>
                  <a:cubicBezTo>
                    <a:pt x="4108" y="1289"/>
                    <a:pt x="4191" y="1456"/>
                    <a:pt x="4263" y="1635"/>
                  </a:cubicBezTo>
                  <a:cubicBezTo>
                    <a:pt x="4227" y="1444"/>
                    <a:pt x="4156" y="1254"/>
                    <a:pt x="4060" y="1087"/>
                  </a:cubicBezTo>
                  <a:cubicBezTo>
                    <a:pt x="3953" y="884"/>
                    <a:pt x="3810" y="706"/>
                    <a:pt x="3644" y="539"/>
                  </a:cubicBezTo>
                  <a:cubicBezTo>
                    <a:pt x="3429" y="337"/>
                    <a:pt x="3155" y="170"/>
                    <a:pt x="2870" y="87"/>
                  </a:cubicBezTo>
                  <a:cubicBezTo>
                    <a:pt x="2691" y="39"/>
                    <a:pt x="2512" y="3"/>
                    <a:pt x="2346" y="3"/>
                  </a:cubicBezTo>
                  <a:cubicBezTo>
                    <a:pt x="2312" y="1"/>
                    <a:pt x="2279" y="0"/>
                    <a:pt x="2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3994151" y="1823595"/>
              <a:ext cx="194874" cy="279657"/>
            </a:xfrm>
            <a:custGeom>
              <a:avLst/>
              <a:gdLst/>
              <a:ahLst/>
              <a:cxnLst/>
              <a:rect l="l" t="t" r="r" b="b"/>
              <a:pathLst>
                <a:path w="4466" h="6409" extrusionOk="0">
                  <a:moveTo>
                    <a:pt x="2360" y="1"/>
                  </a:moveTo>
                  <a:cubicBezTo>
                    <a:pt x="2351" y="1"/>
                    <a:pt x="2343" y="1"/>
                    <a:pt x="2334" y="1"/>
                  </a:cubicBezTo>
                  <a:cubicBezTo>
                    <a:pt x="1501" y="25"/>
                    <a:pt x="786" y="751"/>
                    <a:pt x="465" y="1525"/>
                  </a:cubicBezTo>
                  <a:cubicBezTo>
                    <a:pt x="0" y="2656"/>
                    <a:pt x="143" y="4561"/>
                    <a:pt x="715" y="5489"/>
                  </a:cubicBezTo>
                  <a:cubicBezTo>
                    <a:pt x="1101" y="6057"/>
                    <a:pt x="1747" y="6409"/>
                    <a:pt x="2437" y="6409"/>
                  </a:cubicBezTo>
                  <a:cubicBezTo>
                    <a:pt x="2470" y="6409"/>
                    <a:pt x="2503" y="6408"/>
                    <a:pt x="2536" y="6406"/>
                  </a:cubicBezTo>
                  <a:cubicBezTo>
                    <a:pt x="2551" y="6407"/>
                    <a:pt x="2566" y="6407"/>
                    <a:pt x="2581" y="6407"/>
                  </a:cubicBezTo>
                  <a:cubicBezTo>
                    <a:pt x="3049" y="6407"/>
                    <a:pt x="3617" y="6049"/>
                    <a:pt x="3894" y="5680"/>
                  </a:cubicBezTo>
                  <a:cubicBezTo>
                    <a:pt x="4215" y="5275"/>
                    <a:pt x="4406" y="4787"/>
                    <a:pt x="4465" y="4275"/>
                  </a:cubicBezTo>
                  <a:lnTo>
                    <a:pt x="4370" y="1584"/>
                  </a:lnTo>
                  <a:cubicBezTo>
                    <a:pt x="4134" y="652"/>
                    <a:pt x="3313" y="1"/>
                    <a:pt x="2360" y="1"/>
                  </a:cubicBezTo>
                  <a:close/>
                </a:path>
              </a:pathLst>
            </a:custGeom>
            <a:solidFill>
              <a:srgbClr val="2C272A">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3998296" y="1821413"/>
              <a:ext cx="190729" cy="283889"/>
            </a:xfrm>
            <a:custGeom>
              <a:avLst/>
              <a:gdLst/>
              <a:ahLst/>
              <a:cxnLst/>
              <a:rect l="l" t="t" r="r" b="b"/>
              <a:pathLst>
                <a:path w="4371" h="6506" extrusionOk="0">
                  <a:moveTo>
                    <a:pt x="2250" y="0"/>
                  </a:moveTo>
                  <a:cubicBezTo>
                    <a:pt x="2089" y="0"/>
                    <a:pt x="1924" y="25"/>
                    <a:pt x="1775" y="75"/>
                  </a:cubicBezTo>
                  <a:cubicBezTo>
                    <a:pt x="1370" y="217"/>
                    <a:pt x="1013" y="479"/>
                    <a:pt x="751" y="813"/>
                  </a:cubicBezTo>
                  <a:cubicBezTo>
                    <a:pt x="453" y="1182"/>
                    <a:pt x="239" y="1610"/>
                    <a:pt x="144" y="2063"/>
                  </a:cubicBezTo>
                  <a:cubicBezTo>
                    <a:pt x="36" y="2551"/>
                    <a:pt x="1" y="3051"/>
                    <a:pt x="36" y="3551"/>
                  </a:cubicBezTo>
                  <a:cubicBezTo>
                    <a:pt x="84" y="4337"/>
                    <a:pt x="239" y="5123"/>
                    <a:pt x="667" y="5718"/>
                  </a:cubicBezTo>
                  <a:cubicBezTo>
                    <a:pt x="894" y="6004"/>
                    <a:pt x="1179" y="6218"/>
                    <a:pt x="1501" y="6349"/>
                  </a:cubicBezTo>
                  <a:cubicBezTo>
                    <a:pt x="1769" y="6456"/>
                    <a:pt x="2057" y="6506"/>
                    <a:pt x="2346" y="6506"/>
                  </a:cubicBezTo>
                  <a:cubicBezTo>
                    <a:pt x="2378" y="6506"/>
                    <a:pt x="2410" y="6505"/>
                    <a:pt x="2441" y="6504"/>
                  </a:cubicBezTo>
                  <a:cubicBezTo>
                    <a:pt x="2680" y="6504"/>
                    <a:pt x="2918" y="6444"/>
                    <a:pt x="3120" y="6337"/>
                  </a:cubicBezTo>
                  <a:cubicBezTo>
                    <a:pt x="3299" y="6242"/>
                    <a:pt x="3477" y="6123"/>
                    <a:pt x="3620" y="5980"/>
                  </a:cubicBezTo>
                  <a:cubicBezTo>
                    <a:pt x="3858" y="5742"/>
                    <a:pt x="4049" y="5468"/>
                    <a:pt x="4180" y="5158"/>
                  </a:cubicBezTo>
                  <a:cubicBezTo>
                    <a:pt x="4263" y="4968"/>
                    <a:pt x="4323" y="4754"/>
                    <a:pt x="4346" y="4551"/>
                  </a:cubicBezTo>
                  <a:cubicBezTo>
                    <a:pt x="4346" y="4480"/>
                    <a:pt x="4370" y="4420"/>
                    <a:pt x="4370" y="4385"/>
                  </a:cubicBezTo>
                  <a:cubicBezTo>
                    <a:pt x="4370" y="4361"/>
                    <a:pt x="4370" y="4349"/>
                    <a:pt x="4370" y="4325"/>
                  </a:cubicBezTo>
                  <a:cubicBezTo>
                    <a:pt x="4311" y="4599"/>
                    <a:pt x="4227" y="4873"/>
                    <a:pt x="4120" y="5135"/>
                  </a:cubicBezTo>
                  <a:cubicBezTo>
                    <a:pt x="3989" y="5432"/>
                    <a:pt x="3799" y="5694"/>
                    <a:pt x="3561" y="5920"/>
                  </a:cubicBezTo>
                  <a:cubicBezTo>
                    <a:pt x="3406" y="6051"/>
                    <a:pt x="3239" y="6159"/>
                    <a:pt x="3061" y="6254"/>
                  </a:cubicBezTo>
                  <a:cubicBezTo>
                    <a:pt x="2870" y="6349"/>
                    <a:pt x="2656" y="6397"/>
                    <a:pt x="2430" y="6397"/>
                  </a:cubicBezTo>
                  <a:cubicBezTo>
                    <a:pt x="2393" y="6399"/>
                    <a:pt x="2357" y="6400"/>
                    <a:pt x="2322" y="6400"/>
                  </a:cubicBezTo>
                  <a:cubicBezTo>
                    <a:pt x="1718" y="6400"/>
                    <a:pt x="1145" y="6119"/>
                    <a:pt x="763" y="5647"/>
                  </a:cubicBezTo>
                  <a:cubicBezTo>
                    <a:pt x="358" y="5087"/>
                    <a:pt x="203" y="4313"/>
                    <a:pt x="155" y="3551"/>
                  </a:cubicBezTo>
                  <a:cubicBezTo>
                    <a:pt x="108" y="2551"/>
                    <a:pt x="275" y="1563"/>
                    <a:pt x="834" y="896"/>
                  </a:cubicBezTo>
                  <a:cubicBezTo>
                    <a:pt x="1084" y="575"/>
                    <a:pt x="1418" y="325"/>
                    <a:pt x="1799" y="182"/>
                  </a:cubicBezTo>
                  <a:cubicBezTo>
                    <a:pt x="1954" y="140"/>
                    <a:pt x="2109" y="108"/>
                    <a:pt x="2264" y="108"/>
                  </a:cubicBezTo>
                  <a:cubicBezTo>
                    <a:pt x="2287" y="108"/>
                    <a:pt x="2311" y="109"/>
                    <a:pt x="2334" y="110"/>
                  </a:cubicBezTo>
                  <a:cubicBezTo>
                    <a:pt x="2799" y="110"/>
                    <a:pt x="3251" y="289"/>
                    <a:pt x="3584" y="610"/>
                  </a:cubicBezTo>
                  <a:cubicBezTo>
                    <a:pt x="3751" y="765"/>
                    <a:pt x="3894" y="932"/>
                    <a:pt x="4013" y="1122"/>
                  </a:cubicBezTo>
                  <a:cubicBezTo>
                    <a:pt x="4108" y="1289"/>
                    <a:pt x="4192" y="1456"/>
                    <a:pt x="4263" y="1634"/>
                  </a:cubicBezTo>
                  <a:cubicBezTo>
                    <a:pt x="4227" y="1444"/>
                    <a:pt x="4156" y="1253"/>
                    <a:pt x="4061" y="1087"/>
                  </a:cubicBezTo>
                  <a:cubicBezTo>
                    <a:pt x="3954" y="884"/>
                    <a:pt x="3811" y="706"/>
                    <a:pt x="3656" y="551"/>
                  </a:cubicBezTo>
                  <a:cubicBezTo>
                    <a:pt x="3299" y="205"/>
                    <a:pt x="2834" y="15"/>
                    <a:pt x="2346" y="3"/>
                  </a:cubicBezTo>
                  <a:cubicBezTo>
                    <a:pt x="2314" y="1"/>
                    <a:pt x="2282" y="0"/>
                    <a:pt x="2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081945" y="1879797"/>
              <a:ext cx="128374" cy="153726"/>
            </a:xfrm>
            <a:custGeom>
              <a:avLst/>
              <a:gdLst/>
              <a:ahLst/>
              <a:cxnLst/>
              <a:rect l="l" t="t" r="r" b="b"/>
              <a:pathLst>
                <a:path w="2942" h="3523" extrusionOk="0">
                  <a:moveTo>
                    <a:pt x="1540" y="1"/>
                  </a:moveTo>
                  <a:cubicBezTo>
                    <a:pt x="1488" y="1"/>
                    <a:pt x="1435" y="4"/>
                    <a:pt x="1382" y="10"/>
                  </a:cubicBezTo>
                  <a:lnTo>
                    <a:pt x="1048" y="94"/>
                  </a:lnTo>
                  <a:cubicBezTo>
                    <a:pt x="608" y="106"/>
                    <a:pt x="286" y="558"/>
                    <a:pt x="167" y="987"/>
                  </a:cubicBezTo>
                  <a:cubicBezTo>
                    <a:pt x="1" y="1654"/>
                    <a:pt x="132" y="2356"/>
                    <a:pt x="524" y="2916"/>
                  </a:cubicBezTo>
                  <a:cubicBezTo>
                    <a:pt x="751" y="3273"/>
                    <a:pt x="1132" y="3499"/>
                    <a:pt x="1560" y="3523"/>
                  </a:cubicBezTo>
                  <a:cubicBezTo>
                    <a:pt x="1846" y="3511"/>
                    <a:pt x="2120" y="3380"/>
                    <a:pt x="2310" y="3166"/>
                  </a:cubicBezTo>
                  <a:cubicBezTo>
                    <a:pt x="2501" y="2951"/>
                    <a:pt x="2644" y="2689"/>
                    <a:pt x="2727" y="2427"/>
                  </a:cubicBezTo>
                  <a:cubicBezTo>
                    <a:pt x="2941" y="1892"/>
                    <a:pt x="2941" y="1308"/>
                    <a:pt x="2727" y="784"/>
                  </a:cubicBezTo>
                  <a:cubicBezTo>
                    <a:pt x="2522" y="309"/>
                    <a:pt x="2052" y="1"/>
                    <a:pt x="1540"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4081421" y="1879317"/>
              <a:ext cx="131996" cy="157086"/>
            </a:xfrm>
            <a:custGeom>
              <a:avLst/>
              <a:gdLst/>
              <a:ahLst/>
              <a:cxnLst/>
              <a:rect l="l" t="t" r="r" b="b"/>
              <a:pathLst>
                <a:path w="3025" h="3600" extrusionOk="0">
                  <a:moveTo>
                    <a:pt x="1632" y="1"/>
                  </a:moveTo>
                  <a:cubicBezTo>
                    <a:pt x="1584" y="1"/>
                    <a:pt x="1537" y="4"/>
                    <a:pt x="1489" y="10"/>
                  </a:cubicBezTo>
                  <a:cubicBezTo>
                    <a:pt x="1429" y="21"/>
                    <a:pt x="1394" y="33"/>
                    <a:pt x="1394" y="33"/>
                  </a:cubicBezTo>
                  <a:cubicBezTo>
                    <a:pt x="1525" y="33"/>
                    <a:pt x="1644" y="33"/>
                    <a:pt x="1763" y="57"/>
                  </a:cubicBezTo>
                  <a:cubicBezTo>
                    <a:pt x="2096" y="129"/>
                    <a:pt x="2382" y="331"/>
                    <a:pt x="2572" y="617"/>
                  </a:cubicBezTo>
                  <a:cubicBezTo>
                    <a:pt x="2834" y="1045"/>
                    <a:pt x="2918" y="1569"/>
                    <a:pt x="2787" y="2057"/>
                  </a:cubicBezTo>
                  <a:cubicBezTo>
                    <a:pt x="2727" y="2343"/>
                    <a:pt x="2620" y="2617"/>
                    <a:pt x="2465" y="2879"/>
                  </a:cubicBezTo>
                  <a:cubicBezTo>
                    <a:pt x="2322" y="3153"/>
                    <a:pt x="2072" y="3355"/>
                    <a:pt x="1775" y="3450"/>
                  </a:cubicBezTo>
                  <a:cubicBezTo>
                    <a:pt x="1699" y="3469"/>
                    <a:pt x="1623" y="3477"/>
                    <a:pt x="1546" y="3477"/>
                  </a:cubicBezTo>
                  <a:cubicBezTo>
                    <a:pt x="1320" y="3477"/>
                    <a:pt x="1095" y="3399"/>
                    <a:pt x="917" y="3248"/>
                  </a:cubicBezTo>
                  <a:cubicBezTo>
                    <a:pt x="691" y="3058"/>
                    <a:pt x="513" y="2819"/>
                    <a:pt x="382" y="2557"/>
                  </a:cubicBezTo>
                  <a:cubicBezTo>
                    <a:pt x="167" y="2105"/>
                    <a:pt x="108" y="1581"/>
                    <a:pt x="215" y="1093"/>
                  </a:cubicBezTo>
                  <a:cubicBezTo>
                    <a:pt x="263" y="760"/>
                    <a:pt x="441" y="462"/>
                    <a:pt x="715" y="248"/>
                  </a:cubicBezTo>
                  <a:cubicBezTo>
                    <a:pt x="822" y="188"/>
                    <a:pt x="941" y="129"/>
                    <a:pt x="1072" y="105"/>
                  </a:cubicBezTo>
                  <a:lnTo>
                    <a:pt x="965" y="105"/>
                  </a:lnTo>
                  <a:cubicBezTo>
                    <a:pt x="870" y="117"/>
                    <a:pt x="775" y="152"/>
                    <a:pt x="691" y="200"/>
                  </a:cubicBezTo>
                  <a:cubicBezTo>
                    <a:pt x="394" y="402"/>
                    <a:pt x="191" y="712"/>
                    <a:pt x="120" y="1057"/>
                  </a:cubicBezTo>
                  <a:cubicBezTo>
                    <a:pt x="1" y="1581"/>
                    <a:pt x="60" y="2117"/>
                    <a:pt x="275" y="2593"/>
                  </a:cubicBezTo>
                  <a:cubicBezTo>
                    <a:pt x="405" y="2879"/>
                    <a:pt x="596" y="3141"/>
                    <a:pt x="846" y="3331"/>
                  </a:cubicBezTo>
                  <a:cubicBezTo>
                    <a:pt x="1045" y="3503"/>
                    <a:pt x="1298" y="3599"/>
                    <a:pt x="1560" y="3599"/>
                  </a:cubicBezTo>
                  <a:cubicBezTo>
                    <a:pt x="1643" y="3599"/>
                    <a:pt x="1727" y="3590"/>
                    <a:pt x="1810" y="3570"/>
                  </a:cubicBezTo>
                  <a:cubicBezTo>
                    <a:pt x="2132" y="3462"/>
                    <a:pt x="2418" y="3236"/>
                    <a:pt x="2584" y="2938"/>
                  </a:cubicBezTo>
                  <a:cubicBezTo>
                    <a:pt x="2739" y="2665"/>
                    <a:pt x="2846" y="2367"/>
                    <a:pt x="2906" y="2069"/>
                  </a:cubicBezTo>
                  <a:cubicBezTo>
                    <a:pt x="3025" y="1557"/>
                    <a:pt x="2942" y="1010"/>
                    <a:pt x="2656" y="569"/>
                  </a:cubicBezTo>
                  <a:cubicBezTo>
                    <a:pt x="2441" y="271"/>
                    <a:pt x="2132" y="69"/>
                    <a:pt x="1775" y="10"/>
                  </a:cubicBezTo>
                  <a:cubicBezTo>
                    <a:pt x="1727" y="4"/>
                    <a:pt x="1679"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4086090" y="2032258"/>
              <a:ext cx="58253" cy="27795"/>
            </a:xfrm>
            <a:custGeom>
              <a:avLst/>
              <a:gdLst/>
              <a:ahLst/>
              <a:cxnLst/>
              <a:rect l="l" t="t" r="r" b="b"/>
              <a:pathLst>
                <a:path w="1335" h="637" extrusionOk="0">
                  <a:moveTo>
                    <a:pt x="980" y="1"/>
                  </a:moveTo>
                  <a:cubicBezTo>
                    <a:pt x="833" y="1"/>
                    <a:pt x="687" y="18"/>
                    <a:pt x="549" y="65"/>
                  </a:cubicBezTo>
                  <a:cubicBezTo>
                    <a:pt x="358" y="112"/>
                    <a:pt x="191" y="243"/>
                    <a:pt x="84" y="410"/>
                  </a:cubicBezTo>
                  <a:cubicBezTo>
                    <a:pt x="1" y="541"/>
                    <a:pt x="13" y="636"/>
                    <a:pt x="25" y="636"/>
                  </a:cubicBezTo>
                  <a:cubicBezTo>
                    <a:pt x="48" y="636"/>
                    <a:pt x="72" y="565"/>
                    <a:pt x="156" y="457"/>
                  </a:cubicBezTo>
                  <a:cubicBezTo>
                    <a:pt x="275" y="326"/>
                    <a:pt x="418" y="231"/>
                    <a:pt x="584" y="184"/>
                  </a:cubicBezTo>
                  <a:cubicBezTo>
                    <a:pt x="763" y="136"/>
                    <a:pt x="930" y="112"/>
                    <a:pt x="1108" y="100"/>
                  </a:cubicBezTo>
                  <a:cubicBezTo>
                    <a:pt x="1251" y="100"/>
                    <a:pt x="1334" y="76"/>
                    <a:pt x="1334" y="65"/>
                  </a:cubicBezTo>
                  <a:cubicBezTo>
                    <a:pt x="1334" y="41"/>
                    <a:pt x="1251" y="29"/>
                    <a:pt x="1108" y="5"/>
                  </a:cubicBezTo>
                  <a:cubicBezTo>
                    <a:pt x="1065" y="2"/>
                    <a:pt x="1022" y="1"/>
                    <a:pt x="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4078323" y="1865179"/>
              <a:ext cx="64449" cy="19068"/>
            </a:xfrm>
            <a:custGeom>
              <a:avLst/>
              <a:gdLst/>
              <a:ahLst/>
              <a:cxnLst/>
              <a:rect l="l" t="t" r="r" b="b"/>
              <a:pathLst>
                <a:path w="1477" h="437" extrusionOk="0">
                  <a:moveTo>
                    <a:pt x="0" y="0"/>
                  </a:moveTo>
                  <a:lnTo>
                    <a:pt x="0" y="0"/>
                  </a:lnTo>
                  <a:cubicBezTo>
                    <a:pt x="0" y="0"/>
                    <a:pt x="48" y="95"/>
                    <a:pt x="155" y="191"/>
                  </a:cubicBezTo>
                  <a:cubicBezTo>
                    <a:pt x="310" y="310"/>
                    <a:pt x="500" y="381"/>
                    <a:pt x="691" y="417"/>
                  </a:cubicBezTo>
                  <a:cubicBezTo>
                    <a:pt x="762" y="430"/>
                    <a:pt x="835" y="437"/>
                    <a:pt x="908" y="437"/>
                  </a:cubicBezTo>
                  <a:cubicBezTo>
                    <a:pt x="1030" y="437"/>
                    <a:pt x="1151" y="418"/>
                    <a:pt x="1262" y="381"/>
                  </a:cubicBezTo>
                  <a:cubicBezTo>
                    <a:pt x="1405" y="334"/>
                    <a:pt x="1477" y="286"/>
                    <a:pt x="1477" y="274"/>
                  </a:cubicBezTo>
                  <a:lnTo>
                    <a:pt x="1477" y="274"/>
                  </a:lnTo>
                  <a:cubicBezTo>
                    <a:pt x="1339" y="294"/>
                    <a:pt x="1201" y="303"/>
                    <a:pt x="1064" y="303"/>
                  </a:cubicBezTo>
                  <a:cubicBezTo>
                    <a:pt x="951" y="303"/>
                    <a:pt x="839" y="297"/>
                    <a:pt x="727" y="286"/>
                  </a:cubicBezTo>
                  <a:cubicBezTo>
                    <a:pt x="476" y="226"/>
                    <a:pt x="226"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3179529" y="1081713"/>
              <a:ext cx="147574" cy="325779"/>
            </a:xfrm>
            <a:custGeom>
              <a:avLst/>
              <a:gdLst/>
              <a:ahLst/>
              <a:cxnLst/>
              <a:rect l="l" t="t" r="r" b="b"/>
              <a:pathLst>
                <a:path w="3382" h="7466" extrusionOk="0">
                  <a:moveTo>
                    <a:pt x="3382" y="1"/>
                  </a:moveTo>
                  <a:cubicBezTo>
                    <a:pt x="3382" y="1"/>
                    <a:pt x="3346" y="1"/>
                    <a:pt x="3298" y="36"/>
                  </a:cubicBezTo>
                  <a:cubicBezTo>
                    <a:pt x="3215" y="72"/>
                    <a:pt x="3144" y="108"/>
                    <a:pt x="3072" y="143"/>
                  </a:cubicBezTo>
                  <a:cubicBezTo>
                    <a:pt x="2798" y="298"/>
                    <a:pt x="2548" y="477"/>
                    <a:pt x="2322" y="679"/>
                  </a:cubicBezTo>
                  <a:cubicBezTo>
                    <a:pt x="1548" y="1358"/>
                    <a:pt x="989" y="2251"/>
                    <a:pt x="703" y="3239"/>
                  </a:cubicBezTo>
                  <a:cubicBezTo>
                    <a:pt x="405" y="4203"/>
                    <a:pt x="203" y="5204"/>
                    <a:pt x="96" y="6216"/>
                  </a:cubicBezTo>
                  <a:cubicBezTo>
                    <a:pt x="48" y="6597"/>
                    <a:pt x="24" y="6906"/>
                    <a:pt x="12" y="7121"/>
                  </a:cubicBezTo>
                  <a:cubicBezTo>
                    <a:pt x="0" y="7240"/>
                    <a:pt x="0" y="7347"/>
                    <a:pt x="12" y="7466"/>
                  </a:cubicBezTo>
                  <a:cubicBezTo>
                    <a:pt x="36" y="7359"/>
                    <a:pt x="48" y="7240"/>
                    <a:pt x="60" y="7132"/>
                  </a:cubicBezTo>
                  <a:cubicBezTo>
                    <a:pt x="96" y="6894"/>
                    <a:pt x="143" y="6585"/>
                    <a:pt x="191" y="6228"/>
                  </a:cubicBezTo>
                  <a:cubicBezTo>
                    <a:pt x="322" y="5227"/>
                    <a:pt x="536" y="4239"/>
                    <a:pt x="834" y="3275"/>
                  </a:cubicBezTo>
                  <a:cubicBezTo>
                    <a:pt x="1108" y="2310"/>
                    <a:pt x="1643" y="1441"/>
                    <a:pt x="2382" y="751"/>
                  </a:cubicBezTo>
                  <a:cubicBezTo>
                    <a:pt x="2691" y="477"/>
                    <a:pt x="3025" y="22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3332252" y="2254753"/>
              <a:ext cx="135138" cy="87532"/>
            </a:xfrm>
            <a:custGeom>
              <a:avLst/>
              <a:gdLst/>
              <a:ahLst/>
              <a:cxnLst/>
              <a:rect l="l" t="t" r="r" b="b"/>
              <a:pathLst>
                <a:path w="3097" h="2006" extrusionOk="0">
                  <a:moveTo>
                    <a:pt x="1018" y="1"/>
                  </a:moveTo>
                  <a:cubicBezTo>
                    <a:pt x="1001" y="1"/>
                    <a:pt x="983" y="1"/>
                    <a:pt x="965" y="2"/>
                  </a:cubicBezTo>
                  <a:cubicBezTo>
                    <a:pt x="406" y="49"/>
                    <a:pt x="1" y="538"/>
                    <a:pt x="48" y="1085"/>
                  </a:cubicBezTo>
                  <a:cubicBezTo>
                    <a:pt x="94" y="1615"/>
                    <a:pt x="533" y="2006"/>
                    <a:pt x="1044" y="2006"/>
                  </a:cubicBezTo>
                  <a:cubicBezTo>
                    <a:pt x="1073" y="2006"/>
                    <a:pt x="1103" y="2005"/>
                    <a:pt x="1132" y="2002"/>
                  </a:cubicBezTo>
                  <a:cubicBezTo>
                    <a:pt x="1894" y="1919"/>
                    <a:pt x="2346" y="1026"/>
                    <a:pt x="3096" y="859"/>
                  </a:cubicBezTo>
                  <a:lnTo>
                    <a:pt x="3001" y="716"/>
                  </a:lnTo>
                  <a:cubicBezTo>
                    <a:pt x="2293" y="681"/>
                    <a:pt x="1720" y="1"/>
                    <a:pt x="1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3043388" y="1400903"/>
              <a:ext cx="525322" cy="912146"/>
            </a:xfrm>
            <a:custGeom>
              <a:avLst/>
              <a:gdLst/>
              <a:ahLst/>
              <a:cxnLst/>
              <a:rect l="l" t="t" r="r" b="b"/>
              <a:pathLst>
                <a:path w="12039" h="20904" extrusionOk="0">
                  <a:moveTo>
                    <a:pt x="3440" y="1"/>
                  </a:moveTo>
                  <a:cubicBezTo>
                    <a:pt x="3241" y="1"/>
                    <a:pt x="3123" y="20"/>
                    <a:pt x="3120" y="20"/>
                  </a:cubicBezTo>
                  <a:cubicBezTo>
                    <a:pt x="3097" y="32"/>
                    <a:pt x="1" y="496"/>
                    <a:pt x="1" y="3901"/>
                  </a:cubicBezTo>
                  <a:cubicBezTo>
                    <a:pt x="1" y="5580"/>
                    <a:pt x="108" y="16665"/>
                    <a:pt x="191" y="17248"/>
                  </a:cubicBezTo>
                  <a:lnTo>
                    <a:pt x="191" y="17296"/>
                  </a:lnTo>
                  <a:cubicBezTo>
                    <a:pt x="406" y="18748"/>
                    <a:pt x="918" y="19772"/>
                    <a:pt x="1715" y="20356"/>
                  </a:cubicBezTo>
                  <a:cubicBezTo>
                    <a:pt x="2212" y="20714"/>
                    <a:pt x="2799" y="20904"/>
                    <a:pt x="3399" y="20904"/>
                  </a:cubicBezTo>
                  <a:cubicBezTo>
                    <a:pt x="3417" y="20904"/>
                    <a:pt x="3436" y="20904"/>
                    <a:pt x="3454" y="20903"/>
                  </a:cubicBezTo>
                  <a:cubicBezTo>
                    <a:pt x="3680" y="20903"/>
                    <a:pt x="3918" y="20880"/>
                    <a:pt x="4132" y="20844"/>
                  </a:cubicBezTo>
                  <a:lnTo>
                    <a:pt x="4097" y="20594"/>
                  </a:lnTo>
                  <a:cubicBezTo>
                    <a:pt x="3875" y="20629"/>
                    <a:pt x="3661" y="20647"/>
                    <a:pt x="3455" y="20647"/>
                  </a:cubicBezTo>
                  <a:cubicBezTo>
                    <a:pt x="2836" y="20647"/>
                    <a:pt x="2297" y="20484"/>
                    <a:pt x="1858" y="20153"/>
                  </a:cubicBezTo>
                  <a:cubicBezTo>
                    <a:pt x="1108" y="19617"/>
                    <a:pt x="632" y="18641"/>
                    <a:pt x="430" y="17260"/>
                  </a:cubicBezTo>
                  <a:lnTo>
                    <a:pt x="430" y="17201"/>
                  </a:lnTo>
                  <a:cubicBezTo>
                    <a:pt x="346" y="16665"/>
                    <a:pt x="239" y="5937"/>
                    <a:pt x="239" y="3901"/>
                  </a:cubicBezTo>
                  <a:cubicBezTo>
                    <a:pt x="239" y="722"/>
                    <a:pt x="3025" y="282"/>
                    <a:pt x="3144" y="270"/>
                  </a:cubicBezTo>
                  <a:cubicBezTo>
                    <a:pt x="3172" y="265"/>
                    <a:pt x="3305" y="242"/>
                    <a:pt x="3511" y="242"/>
                  </a:cubicBezTo>
                  <a:cubicBezTo>
                    <a:pt x="4285" y="242"/>
                    <a:pt x="6082" y="558"/>
                    <a:pt x="7145" y="3294"/>
                  </a:cubicBezTo>
                  <a:cubicBezTo>
                    <a:pt x="8550" y="6937"/>
                    <a:pt x="10812" y="13938"/>
                    <a:pt x="10955" y="14772"/>
                  </a:cubicBezTo>
                  <a:cubicBezTo>
                    <a:pt x="10979" y="14867"/>
                    <a:pt x="11002" y="14998"/>
                    <a:pt x="11038" y="15129"/>
                  </a:cubicBezTo>
                  <a:cubicBezTo>
                    <a:pt x="11264" y="16188"/>
                    <a:pt x="11752" y="18379"/>
                    <a:pt x="10300" y="19629"/>
                  </a:cubicBezTo>
                  <a:cubicBezTo>
                    <a:pt x="9391" y="20419"/>
                    <a:pt x="8589" y="20598"/>
                    <a:pt x="8049" y="20598"/>
                  </a:cubicBezTo>
                  <a:cubicBezTo>
                    <a:pt x="7620" y="20598"/>
                    <a:pt x="7356" y="20485"/>
                    <a:pt x="7335" y="20475"/>
                  </a:cubicBezTo>
                  <a:lnTo>
                    <a:pt x="7228" y="20701"/>
                  </a:lnTo>
                  <a:cubicBezTo>
                    <a:pt x="7255" y="20712"/>
                    <a:pt x="7562" y="20845"/>
                    <a:pt x="8052" y="20845"/>
                  </a:cubicBezTo>
                  <a:cubicBezTo>
                    <a:pt x="8643" y="20845"/>
                    <a:pt x="9499" y="20652"/>
                    <a:pt x="10455" y="19820"/>
                  </a:cubicBezTo>
                  <a:cubicBezTo>
                    <a:pt x="12038" y="18463"/>
                    <a:pt x="11526" y="16177"/>
                    <a:pt x="11276" y="15081"/>
                  </a:cubicBezTo>
                  <a:cubicBezTo>
                    <a:pt x="11252" y="14938"/>
                    <a:pt x="11217" y="14831"/>
                    <a:pt x="11205" y="14724"/>
                  </a:cubicBezTo>
                  <a:cubicBezTo>
                    <a:pt x="11050" y="13891"/>
                    <a:pt x="8788" y="6854"/>
                    <a:pt x="7383" y="3211"/>
                  </a:cubicBezTo>
                  <a:cubicBezTo>
                    <a:pt x="6253" y="296"/>
                    <a:pt x="4222" y="1"/>
                    <a:pt x="3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3047577" y="1516012"/>
              <a:ext cx="323161" cy="144519"/>
            </a:xfrm>
            <a:custGeom>
              <a:avLst/>
              <a:gdLst/>
              <a:ahLst/>
              <a:cxnLst/>
              <a:rect l="l" t="t" r="r" b="b"/>
              <a:pathLst>
                <a:path w="7406" h="3312" extrusionOk="0">
                  <a:moveTo>
                    <a:pt x="4114" y="0"/>
                  </a:moveTo>
                  <a:cubicBezTo>
                    <a:pt x="3777" y="0"/>
                    <a:pt x="3440" y="36"/>
                    <a:pt x="3108" y="108"/>
                  </a:cubicBezTo>
                  <a:cubicBezTo>
                    <a:pt x="2501" y="251"/>
                    <a:pt x="1941" y="525"/>
                    <a:pt x="1453" y="906"/>
                  </a:cubicBezTo>
                  <a:cubicBezTo>
                    <a:pt x="1048" y="1216"/>
                    <a:pt x="715" y="1597"/>
                    <a:pt x="441" y="2025"/>
                  </a:cubicBezTo>
                  <a:cubicBezTo>
                    <a:pt x="274" y="2311"/>
                    <a:pt x="143" y="2632"/>
                    <a:pt x="60" y="2954"/>
                  </a:cubicBezTo>
                  <a:cubicBezTo>
                    <a:pt x="36" y="3049"/>
                    <a:pt x="24" y="3133"/>
                    <a:pt x="12" y="3228"/>
                  </a:cubicBezTo>
                  <a:cubicBezTo>
                    <a:pt x="12" y="3287"/>
                    <a:pt x="0" y="3311"/>
                    <a:pt x="12" y="3311"/>
                  </a:cubicBezTo>
                  <a:cubicBezTo>
                    <a:pt x="119" y="2871"/>
                    <a:pt x="298" y="2454"/>
                    <a:pt x="536" y="2061"/>
                  </a:cubicBezTo>
                  <a:cubicBezTo>
                    <a:pt x="798" y="1656"/>
                    <a:pt x="1131" y="1287"/>
                    <a:pt x="1524" y="989"/>
                  </a:cubicBezTo>
                  <a:cubicBezTo>
                    <a:pt x="2000" y="632"/>
                    <a:pt x="2548" y="370"/>
                    <a:pt x="3132" y="239"/>
                  </a:cubicBezTo>
                  <a:cubicBezTo>
                    <a:pt x="3468" y="165"/>
                    <a:pt x="3810" y="127"/>
                    <a:pt x="4152" y="127"/>
                  </a:cubicBezTo>
                  <a:cubicBezTo>
                    <a:pt x="4898" y="127"/>
                    <a:pt x="5641" y="305"/>
                    <a:pt x="6311" y="656"/>
                  </a:cubicBezTo>
                  <a:cubicBezTo>
                    <a:pt x="6703" y="870"/>
                    <a:pt x="7073" y="1132"/>
                    <a:pt x="7406" y="1442"/>
                  </a:cubicBezTo>
                  <a:cubicBezTo>
                    <a:pt x="7394" y="1418"/>
                    <a:pt x="7370" y="1394"/>
                    <a:pt x="7358" y="1370"/>
                  </a:cubicBezTo>
                  <a:cubicBezTo>
                    <a:pt x="7299" y="1299"/>
                    <a:pt x="7227" y="1228"/>
                    <a:pt x="7168" y="1168"/>
                  </a:cubicBezTo>
                  <a:cubicBezTo>
                    <a:pt x="6918" y="930"/>
                    <a:pt x="6644" y="727"/>
                    <a:pt x="6346" y="573"/>
                  </a:cubicBezTo>
                  <a:cubicBezTo>
                    <a:pt x="5657" y="191"/>
                    <a:pt x="4888" y="0"/>
                    <a:pt x="4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769098" y="2367680"/>
              <a:ext cx="251992" cy="167733"/>
            </a:xfrm>
            <a:custGeom>
              <a:avLst/>
              <a:gdLst/>
              <a:ahLst/>
              <a:cxnLst/>
              <a:rect l="l" t="t" r="r" b="b"/>
              <a:pathLst>
                <a:path w="5775" h="3844" extrusionOk="0">
                  <a:moveTo>
                    <a:pt x="5620" y="0"/>
                  </a:moveTo>
                  <a:cubicBezTo>
                    <a:pt x="5570" y="0"/>
                    <a:pt x="5519" y="3"/>
                    <a:pt x="5465" y="9"/>
                  </a:cubicBezTo>
                  <a:lnTo>
                    <a:pt x="4644" y="21"/>
                  </a:lnTo>
                  <a:cubicBezTo>
                    <a:pt x="4227" y="33"/>
                    <a:pt x="3822" y="69"/>
                    <a:pt x="3418" y="117"/>
                  </a:cubicBezTo>
                  <a:cubicBezTo>
                    <a:pt x="2906" y="188"/>
                    <a:pt x="2417" y="355"/>
                    <a:pt x="1977" y="629"/>
                  </a:cubicBezTo>
                  <a:cubicBezTo>
                    <a:pt x="1203" y="1141"/>
                    <a:pt x="608" y="1879"/>
                    <a:pt x="262" y="2736"/>
                  </a:cubicBezTo>
                  <a:cubicBezTo>
                    <a:pt x="167" y="2998"/>
                    <a:pt x="84" y="3260"/>
                    <a:pt x="36" y="3534"/>
                  </a:cubicBezTo>
                  <a:cubicBezTo>
                    <a:pt x="12" y="3641"/>
                    <a:pt x="0" y="3736"/>
                    <a:pt x="12" y="3843"/>
                  </a:cubicBezTo>
                  <a:cubicBezTo>
                    <a:pt x="96" y="3474"/>
                    <a:pt x="215" y="3117"/>
                    <a:pt x="358" y="2772"/>
                  </a:cubicBezTo>
                  <a:cubicBezTo>
                    <a:pt x="715" y="1938"/>
                    <a:pt x="1298" y="1236"/>
                    <a:pt x="2048" y="736"/>
                  </a:cubicBezTo>
                  <a:cubicBezTo>
                    <a:pt x="2477" y="474"/>
                    <a:pt x="2941" y="307"/>
                    <a:pt x="3429" y="224"/>
                  </a:cubicBezTo>
                  <a:cubicBezTo>
                    <a:pt x="3834" y="164"/>
                    <a:pt x="4239" y="128"/>
                    <a:pt x="4644" y="105"/>
                  </a:cubicBezTo>
                  <a:lnTo>
                    <a:pt x="5477" y="45"/>
                  </a:lnTo>
                  <a:cubicBezTo>
                    <a:pt x="5573" y="45"/>
                    <a:pt x="5680" y="33"/>
                    <a:pt x="5775" y="9"/>
                  </a:cubicBezTo>
                  <a:cubicBezTo>
                    <a:pt x="5721" y="3"/>
                    <a:pt x="5671" y="0"/>
                    <a:pt x="5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2720795" y="2056170"/>
              <a:ext cx="600592" cy="316092"/>
            </a:xfrm>
            <a:custGeom>
              <a:avLst/>
              <a:gdLst/>
              <a:ahLst/>
              <a:cxnLst/>
              <a:rect l="l" t="t" r="r" b="b"/>
              <a:pathLst>
                <a:path w="13764" h="7244" extrusionOk="0">
                  <a:moveTo>
                    <a:pt x="4230" y="0"/>
                  </a:moveTo>
                  <a:cubicBezTo>
                    <a:pt x="4139" y="0"/>
                    <a:pt x="4069" y="13"/>
                    <a:pt x="4025" y="40"/>
                  </a:cubicBezTo>
                  <a:cubicBezTo>
                    <a:pt x="3405" y="433"/>
                    <a:pt x="3774" y="1279"/>
                    <a:pt x="3774" y="1279"/>
                  </a:cubicBezTo>
                  <a:cubicBezTo>
                    <a:pt x="3774" y="1279"/>
                    <a:pt x="2187" y="730"/>
                    <a:pt x="1519" y="730"/>
                  </a:cubicBezTo>
                  <a:cubicBezTo>
                    <a:pt x="1387" y="730"/>
                    <a:pt x="1291" y="751"/>
                    <a:pt x="1250" y="802"/>
                  </a:cubicBezTo>
                  <a:cubicBezTo>
                    <a:pt x="988" y="1183"/>
                    <a:pt x="988" y="1695"/>
                    <a:pt x="1250" y="2088"/>
                  </a:cubicBezTo>
                  <a:cubicBezTo>
                    <a:pt x="1250" y="2088"/>
                    <a:pt x="928" y="2036"/>
                    <a:pt x="611" y="2036"/>
                  </a:cubicBezTo>
                  <a:cubicBezTo>
                    <a:pt x="303" y="2036"/>
                    <a:pt x="0" y="2085"/>
                    <a:pt x="0" y="2279"/>
                  </a:cubicBezTo>
                  <a:cubicBezTo>
                    <a:pt x="12" y="2815"/>
                    <a:pt x="286" y="3303"/>
                    <a:pt x="726" y="3588"/>
                  </a:cubicBezTo>
                  <a:cubicBezTo>
                    <a:pt x="1310" y="4029"/>
                    <a:pt x="5096" y="6541"/>
                    <a:pt x="5394" y="7244"/>
                  </a:cubicBezTo>
                  <a:lnTo>
                    <a:pt x="6620" y="7160"/>
                  </a:lnTo>
                  <a:lnTo>
                    <a:pt x="13764" y="6791"/>
                  </a:lnTo>
                  <a:cubicBezTo>
                    <a:pt x="13764" y="6791"/>
                    <a:pt x="11299" y="3065"/>
                    <a:pt x="10668" y="2576"/>
                  </a:cubicBezTo>
                  <a:cubicBezTo>
                    <a:pt x="10083" y="2124"/>
                    <a:pt x="5398" y="0"/>
                    <a:pt x="4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2778960" y="2146756"/>
              <a:ext cx="232793" cy="159530"/>
            </a:xfrm>
            <a:custGeom>
              <a:avLst/>
              <a:gdLst/>
              <a:ahLst/>
              <a:cxnLst/>
              <a:rect l="l" t="t" r="r" b="b"/>
              <a:pathLst>
                <a:path w="5335" h="3656" extrusionOk="0">
                  <a:moveTo>
                    <a:pt x="1" y="0"/>
                  </a:moveTo>
                  <a:cubicBezTo>
                    <a:pt x="72" y="60"/>
                    <a:pt x="144" y="96"/>
                    <a:pt x="227" y="119"/>
                  </a:cubicBezTo>
                  <a:lnTo>
                    <a:pt x="882" y="405"/>
                  </a:lnTo>
                  <a:cubicBezTo>
                    <a:pt x="1596" y="691"/>
                    <a:pt x="2287" y="1036"/>
                    <a:pt x="2965" y="1417"/>
                  </a:cubicBezTo>
                  <a:cubicBezTo>
                    <a:pt x="3620" y="1810"/>
                    <a:pt x="4227" y="2298"/>
                    <a:pt x="4739" y="2870"/>
                  </a:cubicBezTo>
                  <a:cubicBezTo>
                    <a:pt x="5125" y="3326"/>
                    <a:pt x="5305" y="3656"/>
                    <a:pt x="5333" y="3656"/>
                  </a:cubicBezTo>
                  <a:cubicBezTo>
                    <a:pt x="5334" y="3656"/>
                    <a:pt x="5334" y="3656"/>
                    <a:pt x="5335" y="3656"/>
                  </a:cubicBezTo>
                  <a:cubicBezTo>
                    <a:pt x="5311" y="3572"/>
                    <a:pt x="5263" y="3489"/>
                    <a:pt x="5216" y="3417"/>
                  </a:cubicBezTo>
                  <a:cubicBezTo>
                    <a:pt x="5097" y="3215"/>
                    <a:pt x="4966" y="3013"/>
                    <a:pt x="4811" y="2834"/>
                  </a:cubicBezTo>
                  <a:cubicBezTo>
                    <a:pt x="4311" y="2227"/>
                    <a:pt x="3704" y="1727"/>
                    <a:pt x="3025" y="1334"/>
                  </a:cubicBezTo>
                  <a:cubicBezTo>
                    <a:pt x="2358" y="929"/>
                    <a:pt x="1644" y="596"/>
                    <a:pt x="917" y="322"/>
                  </a:cubicBezTo>
                  <a:cubicBezTo>
                    <a:pt x="632" y="215"/>
                    <a:pt x="406" y="143"/>
                    <a:pt x="251" y="72"/>
                  </a:cubicBezTo>
                  <a:cubicBezTo>
                    <a:pt x="167" y="36"/>
                    <a:pt x="84" y="24"/>
                    <a:pt x="1" y="0"/>
                  </a:cubicBezTo>
                  <a:close/>
                </a:path>
              </a:pathLst>
            </a:custGeom>
            <a:solidFill>
              <a:srgbClr val="2C272A">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93764" y="2110364"/>
              <a:ext cx="254654" cy="192823"/>
            </a:xfrm>
            <a:custGeom>
              <a:avLst/>
              <a:gdLst/>
              <a:ahLst/>
              <a:cxnLst/>
              <a:rect l="l" t="t" r="r" b="b"/>
              <a:pathLst>
                <a:path w="5836" h="4419" extrusionOk="0">
                  <a:moveTo>
                    <a:pt x="1" y="1"/>
                  </a:moveTo>
                  <a:cubicBezTo>
                    <a:pt x="1" y="25"/>
                    <a:pt x="418" y="120"/>
                    <a:pt x="1037" y="406"/>
                  </a:cubicBezTo>
                  <a:cubicBezTo>
                    <a:pt x="1858" y="763"/>
                    <a:pt x="2644" y="1168"/>
                    <a:pt x="3418" y="1632"/>
                  </a:cubicBezTo>
                  <a:cubicBezTo>
                    <a:pt x="3644" y="1763"/>
                    <a:pt x="3859" y="1894"/>
                    <a:pt x="4061" y="2025"/>
                  </a:cubicBezTo>
                  <a:cubicBezTo>
                    <a:pt x="4252" y="2168"/>
                    <a:pt x="4418" y="2335"/>
                    <a:pt x="4561" y="2513"/>
                  </a:cubicBezTo>
                  <a:cubicBezTo>
                    <a:pt x="4823" y="2823"/>
                    <a:pt x="5049" y="3144"/>
                    <a:pt x="5252" y="3489"/>
                  </a:cubicBezTo>
                  <a:lnTo>
                    <a:pt x="5668" y="4180"/>
                  </a:lnTo>
                  <a:cubicBezTo>
                    <a:pt x="5716" y="4275"/>
                    <a:pt x="5764" y="4347"/>
                    <a:pt x="5835" y="4418"/>
                  </a:cubicBezTo>
                  <a:cubicBezTo>
                    <a:pt x="5799" y="4323"/>
                    <a:pt x="5764" y="4240"/>
                    <a:pt x="5704" y="4144"/>
                  </a:cubicBezTo>
                  <a:cubicBezTo>
                    <a:pt x="5621" y="3978"/>
                    <a:pt x="5502" y="3728"/>
                    <a:pt x="5335" y="3430"/>
                  </a:cubicBezTo>
                  <a:cubicBezTo>
                    <a:pt x="5133" y="3073"/>
                    <a:pt x="4906" y="2739"/>
                    <a:pt x="4656" y="2430"/>
                  </a:cubicBezTo>
                  <a:cubicBezTo>
                    <a:pt x="4502" y="2239"/>
                    <a:pt x="4323" y="2061"/>
                    <a:pt x="4132" y="1906"/>
                  </a:cubicBezTo>
                  <a:cubicBezTo>
                    <a:pt x="3930" y="1775"/>
                    <a:pt x="3704" y="1644"/>
                    <a:pt x="3478" y="1501"/>
                  </a:cubicBezTo>
                  <a:cubicBezTo>
                    <a:pt x="2704" y="1049"/>
                    <a:pt x="1906" y="644"/>
                    <a:pt x="1073" y="310"/>
                  </a:cubicBezTo>
                  <a:cubicBezTo>
                    <a:pt x="823" y="203"/>
                    <a:pt x="561" y="120"/>
                    <a:pt x="299" y="60"/>
                  </a:cubicBezTo>
                  <a:cubicBezTo>
                    <a:pt x="203" y="25"/>
                    <a:pt x="108" y="13"/>
                    <a:pt x="1" y="1"/>
                  </a:cubicBezTo>
                  <a:close/>
                </a:path>
              </a:pathLst>
            </a:custGeom>
            <a:solidFill>
              <a:srgbClr val="2C272A">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238250" y="1435625"/>
            <a:ext cx="6553200" cy="1784400"/>
          </a:xfrm>
          <a:prstGeom prst="rect">
            <a:avLst/>
          </a:prstGeom>
        </p:spPr>
        <p:txBody>
          <a:bodyPr spcFirstLastPara="1" wrap="square" lIns="0" tIns="0" rIns="0" bIns="0" anchor="b" anchorCtr="0">
            <a:noAutofit/>
          </a:bodyPr>
          <a:lstStyle>
            <a:lvl1pPr lvl="0" algn="ctr" rtl="0">
              <a:spcBef>
                <a:spcPts val="0"/>
              </a:spcBef>
              <a:spcAft>
                <a:spcPts val="0"/>
              </a:spcAft>
              <a:buSzPts val="12400"/>
              <a:buNone/>
              <a:defRPr sz="12400" b="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72" name="Google Shape;172;p11"/>
          <p:cNvSpPr txBox="1">
            <a:spLocks noGrp="1"/>
          </p:cNvSpPr>
          <p:nvPr>
            <p:ph type="body" idx="1"/>
          </p:nvPr>
        </p:nvSpPr>
        <p:spPr>
          <a:xfrm>
            <a:off x="1995600" y="3296291"/>
            <a:ext cx="5152800" cy="3900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SzPts val="1600"/>
              <a:buChar char="●"/>
              <a:defRPr sz="16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73" name="Google Shape;173;p11"/>
          <p:cNvSpPr/>
          <p:nvPr/>
        </p:nvSpPr>
        <p:spPr>
          <a:xfrm rot="10800000" flipH="1">
            <a:off x="0" y="-13"/>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7508725" y="-12"/>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215940" y="3790750"/>
            <a:ext cx="712120" cy="374465"/>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7"/>
        <p:cNvGrpSpPr/>
        <p:nvPr/>
      </p:nvGrpSpPr>
      <p:grpSpPr>
        <a:xfrm>
          <a:off x="0" y="0"/>
          <a:ext cx="0" cy="0"/>
          <a:chOff x="0" y="0"/>
          <a:chExt cx="0" cy="0"/>
        </a:xfrm>
      </p:grpSpPr>
      <p:sp>
        <p:nvSpPr>
          <p:cNvPr id="178" name="Google Shape;178;p13"/>
          <p:cNvSpPr/>
          <p:nvPr/>
        </p:nvSpPr>
        <p:spPr>
          <a:xfrm>
            <a:off x="0" y="-12"/>
            <a:ext cx="1635264" cy="5143520"/>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130655" y="3633745"/>
            <a:ext cx="1166656" cy="1595136"/>
          </a:xfrm>
          <a:custGeom>
            <a:avLst/>
            <a:gdLst/>
            <a:ahLst/>
            <a:cxnLst/>
            <a:rect l="l" t="t" r="r" b="b"/>
            <a:pathLst>
              <a:path w="36458" h="49848" extrusionOk="0">
                <a:moveTo>
                  <a:pt x="31758" y="0"/>
                </a:moveTo>
                <a:cubicBezTo>
                  <a:pt x="31585" y="0"/>
                  <a:pt x="31413" y="10"/>
                  <a:pt x="31243" y="30"/>
                </a:cubicBezTo>
                <a:cubicBezTo>
                  <a:pt x="29338" y="256"/>
                  <a:pt x="27683" y="1519"/>
                  <a:pt x="26504" y="3078"/>
                </a:cubicBezTo>
                <a:cubicBezTo>
                  <a:pt x="25337" y="4626"/>
                  <a:pt x="24587" y="6436"/>
                  <a:pt x="23825" y="8222"/>
                </a:cubicBezTo>
                <a:cubicBezTo>
                  <a:pt x="23051" y="10008"/>
                  <a:pt x="22218" y="11806"/>
                  <a:pt x="20920" y="13234"/>
                </a:cubicBezTo>
                <a:cubicBezTo>
                  <a:pt x="20597" y="13588"/>
                  <a:pt x="20156" y="13961"/>
                  <a:pt x="19692" y="13961"/>
                </a:cubicBezTo>
                <a:cubicBezTo>
                  <a:pt x="19625" y="13961"/>
                  <a:pt x="19558" y="13953"/>
                  <a:pt x="19491" y="13937"/>
                </a:cubicBezTo>
                <a:cubicBezTo>
                  <a:pt x="18956" y="13818"/>
                  <a:pt x="18670" y="13210"/>
                  <a:pt x="18598" y="12663"/>
                </a:cubicBezTo>
                <a:cubicBezTo>
                  <a:pt x="18527" y="12115"/>
                  <a:pt x="18598" y="11544"/>
                  <a:pt x="18455" y="10996"/>
                </a:cubicBezTo>
                <a:cubicBezTo>
                  <a:pt x="18183" y="9981"/>
                  <a:pt x="17109" y="9374"/>
                  <a:pt x="16060" y="9374"/>
                </a:cubicBezTo>
                <a:cubicBezTo>
                  <a:pt x="15780" y="9374"/>
                  <a:pt x="15502" y="9417"/>
                  <a:pt x="15241" y="9508"/>
                </a:cubicBezTo>
                <a:cubicBezTo>
                  <a:pt x="14003" y="9948"/>
                  <a:pt x="13145" y="11174"/>
                  <a:pt x="12812" y="12472"/>
                </a:cubicBezTo>
                <a:cubicBezTo>
                  <a:pt x="12467" y="13770"/>
                  <a:pt x="12550" y="15127"/>
                  <a:pt x="12645" y="16461"/>
                </a:cubicBezTo>
                <a:cubicBezTo>
                  <a:pt x="12812" y="18949"/>
                  <a:pt x="12979" y="21438"/>
                  <a:pt x="13133" y="23926"/>
                </a:cubicBezTo>
                <a:cubicBezTo>
                  <a:pt x="13229" y="25260"/>
                  <a:pt x="13193" y="26867"/>
                  <a:pt x="12062" y="27581"/>
                </a:cubicBezTo>
                <a:cubicBezTo>
                  <a:pt x="11718" y="27799"/>
                  <a:pt x="11330" y="27887"/>
                  <a:pt x="10928" y="27887"/>
                </a:cubicBezTo>
                <a:cubicBezTo>
                  <a:pt x="10383" y="27887"/>
                  <a:pt x="9814" y="27724"/>
                  <a:pt x="9300" y="27498"/>
                </a:cubicBezTo>
                <a:cubicBezTo>
                  <a:pt x="7942" y="26891"/>
                  <a:pt x="6787" y="25914"/>
                  <a:pt x="5954" y="24676"/>
                </a:cubicBezTo>
                <a:cubicBezTo>
                  <a:pt x="5347" y="23747"/>
                  <a:pt x="4835" y="22616"/>
                  <a:pt x="3811" y="22212"/>
                </a:cubicBezTo>
                <a:cubicBezTo>
                  <a:pt x="3571" y="22115"/>
                  <a:pt x="3323" y="22070"/>
                  <a:pt x="3076" y="22070"/>
                </a:cubicBezTo>
                <a:cubicBezTo>
                  <a:pt x="2047" y="22070"/>
                  <a:pt x="1021" y="22842"/>
                  <a:pt x="560" y="23831"/>
                </a:cubicBezTo>
                <a:cubicBezTo>
                  <a:pt x="1" y="25045"/>
                  <a:pt x="227" y="26450"/>
                  <a:pt x="263" y="27796"/>
                </a:cubicBezTo>
                <a:cubicBezTo>
                  <a:pt x="477" y="35868"/>
                  <a:pt x="2584" y="44726"/>
                  <a:pt x="9776" y="49143"/>
                </a:cubicBezTo>
                <a:lnTo>
                  <a:pt x="9788" y="49155"/>
                </a:lnTo>
                <a:cubicBezTo>
                  <a:pt x="11358" y="49631"/>
                  <a:pt x="12876" y="49848"/>
                  <a:pt x="14373" y="49848"/>
                </a:cubicBezTo>
                <a:cubicBezTo>
                  <a:pt x="16996" y="49848"/>
                  <a:pt x="19553" y="49183"/>
                  <a:pt x="22206" y="48084"/>
                </a:cubicBezTo>
                <a:cubicBezTo>
                  <a:pt x="26385" y="46345"/>
                  <a:pt x="29981" y="43333"/>
                  <a:pt x="32719" y="39702"/>
                </a:cubicBezTo>
                <a:cubicBezTo>
                  <a:pt x="33505" y="38666"/>
                  <a:pt x="34231" y="37547"/>
                  <a:pt x="34541" y="36285"/>
                </a:cubicBezTo>
                <a:cubicBezTo>
                  <a:pt x="34862" y="35011"/>
                  <a:pt x="34707" y="33558"/>
                  <a:pt x="33862" y="32570"/>
                </a:cubicBezTo>
                <a:cubicBezTo>
                  <a:pt x="33137" y="31694"/>
                  <a:pt x="32037" y="31329"/>
                  <a:pt x="30894" y="31329"/>
                </a:cubicBezTo>
                <a:cubicBezTo>
                  <a:pt x="30049" y="31329"/>
                  <a:pt x="29180" y="31528"/>
                  <a:pt x="28421" y="31868"/>
                </a:cubicBezTo>
                <a:cubicBezTo>
                  <a:pt x="27457" y="32296"/>
                  <a:pt x="26564" y="32927"/>
                  <a:pt x="25552" y="33165"/>
                </a:cubicBezTo>
                <a:cubicBezTo>
                  <a:pt x="25300" y="33227"/>
                  <a:pt x="25034" y="33260"/>
                  <a:pt x="24767" y="33260"/>
                </a:cubicBezTo>
                <a:cubicBezTo>
                  <a:pt x="23962" y="33260"/>
                  <a:pt x="23156" y="32961"/>
                  <a:pt x="22754" y="32272"/>
                </a:cubicBezTo>
                <a:cubicBezTo>
                  <a:pt x="22218" y="31356"/>
                  <a:pt x="22623" y="30129"/>
                  <a:pt x="23373" y="29391"/>
                </a:cubicBezTo>
                <a:cubicBezTo>
                  <a:pt x="24123" y="28653"/>
                  <a:pt x="25147" y="28272"/>
                  <a:pt x="26099" y="27855"/>
                </a:cubicBezTo>
                <a:cubicBezTo>
                  <a:pt x="28790" y="26676"/>
                  <a:pt x="31267" y="25045"/>
                  <a:pt x="33410" y="23033"/>
                </a:cubicBezTo>
                <a:cubicBezTo>
                  <a:pt x="34469" y="22033"/>
                  <a:pt x="35529" y="20533"/>
                  <a:pt x="34898" y="19199"/>
                </a:cubicBezTo>
                <a:cubicBezTo>
                  <a:pt x="34446" y="18235"/>
                  <a:pt x="33291" y="17842"/>
                  <a:pt x="32243" y="17782"/>
                </a:cubicBezTo>
                <a:cubicBezTo>
                  <a:pt x="32054" y="17772"/>
                  <a:pt x="31864" y="17768"/>
                  <a:pt x="31674" y="17768"/>
                </a:cubicBezTo>
                <a:cubicBezTo>
                  <a:pt x="31333" y="17768"/>
                  <a:pt x="30992" y="17779"/>
                  <a:pt x="30653" y="17779"/>
                </a:cubicBezTo>
                <a:cubicBezTo>
                  <a:pt x="30127" y="17779"/>
                  <a:pt x="29606" y="17753"/>
                  <a:pt x="29100" y="17616"/>
                </a:cubicBezTo>
                <a:cubicBezTo>
                  <a:pt x="28195" y="17378"/>
                  <a:pt x="27302" y="16532"/>
                  <a:pt x="27540" y="15639"/>
                </a:cubicBezTo>
                <a:cubicBezTo>
                  <a:pt x="27671" y="15127"/>
                  <a:pt x="28100" y="14770"/>
                  <a:pt x="28504" y="14449"/>
                </a:cubicBezTo>
                <a:cubicBezTo>
                  <a:pt x="30755" y="12639"/>
                  <a:pt x="32731" y="10520"/>
                  <a:pt x="34362" y="8150"/>
                </a:cubicBezTo>
                <a:cubicBezTo>
                  <a:pt x="35469" y="6555"/>
                  <a:pt x="36458" y="4567"/>
                  <a:pt x="35862" y="2721"/>
                </a:cubicBezTo>
                <a:cubicBezTo>
                  <a:pt x="35309" y="1030"/>
                  <a:pt x="33513" y="0"/>
                  <a:pt x="3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500605" y="3665553"/>
            <a:ext cx="712128" cy="1376576"/>
          </a:xfrm>
          <a:custGeom>
            <a:avLst/>
            <a:gdLst/>
            <a:ahLst/>
            <a:cxnLst/>
            <a:rect l="l" t="t" r="r" b="b"/>
            <a:pathLst>
              <a:path w="22254" h="43018" extrusionOk="0">
                <a:moveTo>
                  <a:pt x="22254" y="1"/>
                </a:moveTo>
                <a:lnTo>
                  <a:pt x="22254" y="1"/>
                </a:lnTo>
                <a:cubicBezTo>
                  <a:pt x="22206" y="36"/>
                  <a:pt x="22158" y="72"/>
                  <a:pt x="22123" y="120"/>
                </a:cubicBezTo>
                <a:lnTo>
                  <a:pt x="21718" y="477"/>
                </a:lnTo>
                <a:cubicBezTo>
                  <a:pt x="21384" y="798"/>
                  <a:pt x="20884" y="1275"/>
                  <a:pt x="20253" y="1906"/>
                </a:cubicBezTo>
                <a:cubicBezTo>
                  <a:pt x="18491" y="3704"/>
                  <a:pt x="16872" y="5644"/>
                  <a:pt x="15407" y="7692"/>
                </a:cubicBezTo>
                <a:cubicBezTo>
                  <a:pt x="14479" y="8990"/>
                  <a:pt x="13514" y="10454"/>
                  <a:pt x="12526" y="12038"/>
                </a:cubicBezTo>
                <a:cubicBezTo>
                  <a:pt x="11526" y="13633"/>
                  <a:pt x="10478" y="15336"/>
                  <a:pt x="9430" y="17181"/>
                </a:cubicBezTo>
                <a:cubicBezTo>
                  <a:pt x="8335" y="19098"/>
                  <a:pt x="7335" y="21075"/>
                  <a:pt x="6454" y="23111"/>
                </a:cubicBezTo>
                <a:cubicBezTo>
                  <a:pt x="5990" y="24170"/>
                  <a:pt x="5597" y="25278"/>
                  <a:pt x="5192" y="26385"/>
                </a:cubicBezTo>
                <a:cubicBezTo>
                  <a:pt x="4787" y="27504"/>
                  <a:pt x="4382" y="28647"/>
                  <a:pt x="3966" y="29790"/>
                </a:cubicBezTo>
                <a:cubicBezTo>
                  <a:pt x="2394" y="34100"/>
                  <a:pt x="1072" y="38505"/>
                  <a:pt x="1" y="42970"/>
                </a:cubicBezTo>
                <a:lnTo>
                  <a:pt x="227" y="43018"/>
                </a:lnTo>
                <a:cubicBezTo>
                  <a:pt x="1310" y="38565"/>
                  <a:pt x="2632" y="34172"/>
                  <a:pt x="4204" y="29873"/>
                </a:cubicBezTo>
                <a:cubicBezTo>
                  <a:pt x="4620" y="28718"/>
                  <a:pt x="5025" y="27587"/>
                  <a:pt x="5430" y="26468"/>
                </a:cubicBezTo>
                <a:cubicBezTo>
                  <a:pt x="5835" y="25349"/>
                  <a:pt x="6228" y="24254"/>
                  <a:pt x="6680" y="23206"/>
                </a:cubicBezTo>
                <a:cubicBezTo>
                  <a:pt x="7549" y="21182"/>
                  <a:pt x="8538" y="19205"/>
                  <a:pt x="9633" y="17289"/>
                </a:cubicBezTo>
                <a:cubicBezTo>
                  <a:pt x="10657" y="15455"/>
                  <a:pt x="11705" y="13740"/>
                  <a:pt x="12693" y="12145"/>
                </a:cubicBezTo>
                <a:cubicBezTo>
                  <a:pt x="13681" y="10561"/>
                  <a:pt x="14634" y="9097"/>
                  <a:pt x="15550" y="7799"/>
                </a:cubicBezTo>
                <a:cubicBezTo>
                  <a:pt x="16991" y="5739"/>
                  <a:pt x="18598" y="3787"/>
                  <a:pt x="20325" y="1977"/>
                </a:cubicBezTo>
                <a:cubicBezTo>
                  <a:pt x="20944" y="1334"/>
                  <a:pt x="21432" y="846"/>
                  <a:pt x="21753" y="513"/>
                </a:cubicBezTo>
                <a:lnTo>
                  <a:pt x="22134" y="132"/>
                </a:lnTo>
                <a:cubicBezTo>
                  <a:pt x="22218" y="48"/>
                  <a:pt x="22253" y="1"/>
                  <a:pt x="22254"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618333" y="3937583"/>
            <a:ext cx="90720" cy="467136"/>
          </a:xfrm>
          <a:custGeom>
            <a:avLst/>
            <a:gdLst/>
            <a:ahLst/>
            <a:cxnLst/>
            <a:rect l="l" t="t" r="r" b="b"/>
            <a:pathLst>
              <a:path w="2835" h="14598" extrusionOk="0">
                <a:moveTo>
                  <a:pt x="1" y="1"/>
                </a:moveTo>
                <a:lnTo>
                  <a:pt x="1" y="1"/>
                </a:lnTo>
                <a:cubicBezTo>
                  <a:pt x="25" y="203"/>
                  <a:pt x="60" y="394"/>
                  <a:pt x="108" y="584"/>
                </a:cubicBezTo>
                <a:cubicBezTo>
                  <a:pt x="203" y="941"/>
                  <a:pt x="322" y="1477"/>
                  <a:pt x="465" y="2132"/>
                </a:cubicBezTo>
                <a:cubicBezTo>
                  <a:pt x="751" y="3442"/>
                  <a:pt x="1084" y="5275"/>
                  <a:pt x="1418" y="7299"/>
                </a:cubicBezTo>
                <a:cubicBezTo>
                  <a:pt x="1751" y="9323"/>
                  <a:pt x="2061" y="11157"/>
                  <a:pt x="2334" y="12478"/>
                </a:cubicBezTo>
                <a:cubicBezTo>
                  <a:pt x="2465" y="13133"/>
                  <a:pt x="2584" y="13669"/>
                  <a:pt x="2680" y="14026"/>
                </a:cubicBezTo>
                <a:cubicBezTo>
                  <a:pt x="2715" y="14229"/>
                  <a:pt x="2763" y="14407"/>
                  <a:pt x="2834" y="14598"/>
                </a:cubicBezTo>
                <a:cubicBezTo>
                  <a:pt x="2834" y="14395"/>
                  <a:pt x="2811" y="14205"/>
                  <a:pt x="2775" y="14014"/>
                </a:cubicBezTo>
                <a:cubicBezTo>
                  <a:pt x="2703" y="13586"/>
                  <a:pt x="2608" y="13062"/>
                  <a:pt x="2501" y="12443"/>
                </a:cubicBezTo>
                <a:cubicBezTo>
                  <a:pt x="2287" y="11062"/>
                  <a:pt x="2001" y="9288"/>
                  <a:pt x="1668" y="7252"/>
                </a:cubicBezTo>
                <a:cubicBezTo>
                  <a:pt x="1334" y="5228"/>
                  <a:pt x="965" y="3394"/>
                  <a:pt x="632" y="2096"/>
                </a:cubicBezTo>
                <a:cubicBezTo>
                  <a:pt x="465" y="1453"/>
                  <a:pt x="322" y="917"/>
                  <a:pt x="203" y="560"/>
                </a:cubicBezTo>
                <a:cubicBezTo>
                  <a:pt x="156" y="370"/>
                  <a:pt x="96" y="179"/>
                  <a:pt x="1"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708636" y="4268526"/>
            <a:ext cx="544480" cy="135808"/>
          </a:xfrm>
          <a:custGeom>
            <a:avLst/>
            <a:gdLst/>
            <a:ahLst/>
            <a:cxnLst/>
            <a:rect l="l" t="t" r="r" b="b"/>
            <a:pathLst>
              <a:path w="17015" h="4244" extrusionOk="0">
                <a:moveTo>
                  <a:pt x="16838" y="1"/>
                </a:moveTo>
                <a:cubicBezTo>
                  <a:pt x="16663" y="1"/>
                  <a:pt x="16494" y="14"/>
                  <a:pt x="16324" y="41"/>
                </a:cubicBezTo>
                <a:cubicBezTo>
                  <a:pt x="15872" y="77"/>
                  <a:pt x="15241" y="136"/>
                  <a:pt x="14455" y="255"/>
                </a:cubicBezTo>
                <a:cubicBezTo>
                  <a:pt x="12395" y="565"/>
                  <a:pt x="10359" y="970"/>
                  <a:pt x="8359" y="1482"/>
                </a:cubicBezTo>
                <a:cubicBezTo>
                  <a:pt x="5989" y="2077"/>
                  <a:pt x="3882" y="2732"/>
                  <a:pt x="2382" y="3268"/>
                </a:cubicBezTo>
                <a:cubicBezTo>
                  <a:pt x="1632" y="3541"/>
                  <a:pt x="1036" y="3779"/>
                  <a:pt x="632" y="3946"/>
                </a:cubicBezTo>
                <a:cubicBezTo>
                  <a:pt x="405" y="4030"/>
                  <a:pt x="203" y="4125"/>
                  <a:pt x="1" y="4244"/>
                </a:cubicBezTo>
                <a:cubicBezTo>
                  <a:pt x="227" y="4208"/>
                  <a:pt x="441" y="4137"/>
                  <a:pt x="655" y="4041"/>
                </a:cubicBezTo>
                <a:cubicBezTo>
                  <a:pt x="1084" y="3899"/>
                  <a:pt x="1691" y="3684"/>
                  <a:pt x="2453" y="3446"/>
                </a:cubicBezTo>
                <a:cubicBezTo>
                  <a:pt x="3965" y="2946"/>
                  <a:pt x="6073" y="2315"/>
                  <a:pt x="8418" y="1720"/>
                </a:cubicBezTo>
                <a:cubicBezTo>
                  <a:pt x="10764" y="1136"/>
                  <a:pt x="12907" y="696"/>
                  <a:pt x="14479" y="422"/>
                </a:cubicBezTo>
                <a:cubicBezTo>
                  <a:pt x="15252" y="279"/>
                  <a:pt x="15895" y="196"/>
                  <a:pt x="16324" y="124"/>
                </a:cubicBezTo>
                <a:cubicBezTo>
                  <a:pt x="16562" y="100"/>
                  <a:pt x="16788" y="65"/>
                  <a:pt x="17015" y="5"/>
                </a:cubicBezTo>
                <a:cubicBezTo>
                  <a:pt x="16955" y="2"/>
                  <a:pt x="16896" y="1"/>
                  <a:pt x="16838"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187422" y="4344494"/>
            <a:ext cx="319328" cy="685440"/>
          </a:xfrm>
          <a:custGeom>
            <a:avLst/>
            <a:gdLst/>
            <a:ahLst/>
            <a:cxnLst/>
            <a:rect l="l" t="t" r="r" b="b"/>
            <a:pathLst>
              <a:path w="9979" h="21420" extrusionOk="0">
                <a:moveTo>
                  <a:pt x="1" y="1"/>
                </a:moveTo>
                <a:cubicBezTo>
                  <a:pt x="13" y="84"/>
                  <a:pt x="37" y="155"/>
                  <a:pt x="84" y="227"/>
                </a:cubicBezTo>
                <a:lnTo>
                  <a:pt x="382" y="846"/>
                </a:lnTo>
                <a:lnTo>
                  <a:pt x="1453" y="3144"/>
                </a:lnTo>
                <a:cubicBezTo>
                  <a:pt x="2358" y="5085"/>
                  <a:pt x="3561" y="7787"/>
                  <a:pt x="4870" y="10776"/>
                </a:cubicBezTo>
                <a:cubicBezTo>
                  <a:pt x="6192" y="13764"/>
                  <a:pt x="7418" y="16455"/>
                  <a:pt x="8359" y="18372"/>
                </a:cubicBezTo>
                <a:cubicBezTo>
                  <a:pt x="8835" y="19336"/>
                  <a:pt x="9216" y="20098"/>
                  <a:pt x="9514" y="20634"/>
                </a:cubicBezTo>
                <a:cubicBezTo>
                  <a:pt x="9645" y="20860"/>
                  <a:pt x="9752" y="21063"/>
                  <a:pt x="9847" y="21229"/>
                </a:cubicBezTo>
                <a:cubicBezTo>
                  <a:pt x="9883" y="21301"/>
                  <a:pt x="9919" y="21360"/>
                  <a:pt x="9978" y="21420"/>
                </a:cubicBezTo>
                <a:cubicBezTo>
                  <a:pt x="9954" y="21348"/>
                  <a:pt x="9931" y="21265"/>
                  <a:pt x="9895" y="21194"/>
                </a:cubicBezTo>
                <a:lnTo>
                  <a:pt x="9597" y="20575"/>
                </a:lnTo>
                <a:lnTo>
                  <a:pt x="8514" y="18277"/>
                </a:lnTo>
                <a:cubicBezTo>
                  <a:pt x="7609" y="16348"/>
                  <a:pt x="6406" y="13645"/>
                  <a:pt x="5097" y="10657"/>
                </a:cubicBezTo>
                <a:cubicBezTo>
                  <a:pt x="3787" y="7668"/>
                  <a:pt x="2561" y="4977"/>
                  <a:pt x="1608" y="3060"/>
                </a:cubicBezTo>
                <a:cubicBezTo>
                  <a:pt x="1132" y="2096"/>
                  <a:pt x="751" y="1322"/>
                  <a:pt x="453" y="798"/>
                </a:cubicBezTo>
                <a:lnTo>
                  <a:pt x="120" y="203"/>
                </a:lnTo>
                <a:cubicBezTo>
                  <a:pt x="84" y="132"/>
                  <a:pt x="48" y="60"/>
                  <a:pt x="1"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506717" y="4750636"/>
            <a:ext cx="716288" cy="279296"/>
          </a:xfrm>
          <a:custGeom>
            <a:avLst/>
            <a:gdLst/>
            <a:ahLst/>
            <a:cxnLst/>
            <a:rect l="l" t="t" r="r" b="b"/>
            <a:pathLst>
              <a:path w="22384" h="8728" extrusionOk="0">
                <a:moveTo>
                  <a:pt x="22384" y="1"/>
                </a:moveTo>
                <a:cubicBezTo>
                  <a:pt x="22301" y="1"/>
                  <a:pt x="22217" y="24"/>
                  <a:pt x="22146" y="60"/>
                </a:cubicBezTo>
                <a:lnTo>
                  <a:pt x="21479" y="274"/>
                </a:lnTo>
                <a:cubicBezTo>
                  <a:pt x="20896" y="465"/>
                  <a:pt x="20074" y="763"/>
                  <a:pt x="19050" y="1144"/>
                </a:cubicBezTo>
                <a:cubicBezTo>
                  <a:pt x="17014" y="1906"/>
                  <a:pt x="14216" y="3001"/>
                  <a:pt x="11144" y="4251"/>
                </a:cubicBezTo>
                <a:cubicBezTo>
                  <a:pt x="8073" y="5501"/>
                  <a:pt x="5287" y="6632"/>
                  <a:pt x="3263" y="7430"/>
                </a:cubicBezTo>
                <a:lnTo>
                  <a:pt x="881" y="8371"/>
                </a:lnTo>
                <a:lnTo>
                  <a:pt x="226" y="8621"/>
                </a:lnTo>
                <a:cubicBezTo>
                  <a:pt x="143" y="8656"/>
                  <a:pt x="72" y="8692"/>
                  <a:pt x="0" y="8728"/>
                </a:cubicBezTo>
                <a:cubicBezTo>
                  <a:pt x="84" y="8728"/>
                  <a:pt x="167" y="8704"/>
                  <a:pt x="238" y="8668"/>
                </a:cubicBezTo>
                <a:lnTo>
                  <a:pt x="905" y="8454"/>
                </a:lnTo>
                <a:cubicBezTo>
                  <a:pt x="1489" y="8264"/>
                  <a:pt x="2310" y="7966"/>
                  <a:pt x="3334" y="7585"/>
                </a:cubicBezTo>
                <a:cubicBezTo>
                  <a:pt x="5382" y="6835"/>
                  <a:pt x="8180" y="5727"/>
                  <a:pt x="11252" y="4477"/>
                </a:cubicBezTo>
                <a:cubicBezTo>
                  <a:pt x="14323" y="3227"/>
                  <a:pt x="17110" y="2096"/>
                  <a:pt x="19134" y="1310"/>
                </a:cubicBezTo>
                <a:lnTo>
                  <a:pt x="21515" y="370"/>
                </a:lnTo>
                <a:lnTo>
                  <a:pt x="22170" y="108"/>
                </a:lnTo>
                <a:cubicBezTo>
                  <a:pt x="22241" y="72"/>
                  <a:pt x="22324" y="36"/>
                  <a:pt x="22384" y="1"/>
                </a:cubicBez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txBox="1">
            <a:spLocks noGrp="1"/>
          </p:cNvSpPr>
          <p:nvPr>
            <p:ph type="subTitle" idx="1"/>
          </p:nvPr>
        </p:nvSpPr>
        <p:spPr>
          <a:xfrm>
            <a:off x="5071838" y="379670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6" name="Google Shape;186;p13"/>
          <p:cNvSpPr/>
          <p:nvPr/>
        </p:nvSpPr>
        <p:spPr>
          <a:xfrm flipH="1">
            <a:off x="8824675" y="3513180"/>
            <a:ext cx="319319" cy="1646488"/>
          </a:xfrm>
          <a:custGeom>
            <a:avLst/>
            <a:gdLst/>
            <a:ahLst/>
            <a:cxnLst/>
            <a:rect l="l" t="t" r="r" b="b"/>
            <a:pathLst>
              <a:path w="6752" h="34815" extrusionOk="0">
                <a:moveTo>
                  <a:pt x="0" y="1"/>
                </a:moveTo>
                <a:lnTo>
                  <a:pt x="0" y="34814"/>
                </a:lnTo>
                <a:lnTo>
                  <a:pt x="6751" y="34814"/>
                </a:lnTo>
                <a:lnTo>
                  <a:pt x="0" y="1"/>
                </a:lnTo>
                <a:close/>
              </a:path>
            </a:pathLst>
          </a:cu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subTitle" idx="2"/>
          </p:nvPr>
        </p:nvSpPr>
        <p:spPr>
          <a:xfrm>
            <a:off x="5071838" y="191075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8" name="Google Shape;188;p13"/>
          <p:cNvSpPr txBox="1">
            <a:spLocks noGrp="1"/>
          </p:cNvSpPr>
          <p:nvPr>
            <p:ph type="subTitle" idx="3"/>
          </p:nvPr>
        </p:nvSpPr>
        <p:spPr>
          <a:xfrm>
            <a:off x="1728563" y="379670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89" name="Google Shape;189;p13"/>
          <p:cNvSpPr txBox="1">
            <a:spLocks noGrp="1"/>
          </p:cNvSpPr>
          <p:nvPr>
            <p:ph type="subTitle" idx="4"/>
          </p:nvPr>
        </p:nvSpPr>
        <p:spPr>
          <a:xfrm>
            <a:off x="1728563" y="1910750"/>
            <a:ext cx="2343000" cy="320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190" name="Google Shape;190;p13"/>
          <p:cNvSpPr txBox="1">
            <a:spLocks noGrp="1"/>
          </p:cNvSpPr>
          <p:nvPr>
            <p:ph type="subTitle" idx="5"/>
          </p:nvPr>
        </p:nvSpPr>
        <p:spPr>
          <a:xfrm>
            <a:off x="1728563" y="2276100"/>
            <a:ext cx="23436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1" name="Google Shape;191;p13"/>
          <p:cNvSpPr txBox="1">
            <a:spLocks noGrp="1"/>
          </p:cNvSpPr>
          <p:nvPr>
            <p:ph type="subTitle" idx="6"/>
          </p:nvPr>
        </p:nvSpPr>
        <p:spPr>
          <a:xfrm>
            <a:off x="5071838" y="2276165"/>
            <a:ext cx="2343600" cy="540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2" name="Google Shape;192;p13"/>
          <p:cNvSpPr txBox="1">
            <a:spLocks noGrp="1"/>
          </p:cNvSpPr>
          <p:nvPr>
            <p:ph type="subTitle" idx="7"/>
          </p:nvPr>
        </p:nvSpPr>
        <p:spPr>
          <a:xfrm>
            <a:off x="5071838" y="4154900"/>
            <a:ext cx="2343600" cy="445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3" name="Google Shape;193;p13"/>
          <p:cNvSpPr txBox="1">
            <a:spLocks noGrp="1"/>
          </p:cNvSpPr>
          <p:nvPr>
            <p:ph type="subTitle" idx="8"/>
          </p:nvPr>
        </p:nvSpPr>
        <p:spPr>
          <a:xfrm>
            <a:off x="1728563" y="4154900"/>
            <a:ext cx="2343600" cy="445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4" name="Google Shape;194;p13"/>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96" name="Google Shape;196;p13"/>
          <p:cNvSpPr/>
          <p:nvPr/>
        </p:nvSpPr>
        <p:spPr>
          <a:xfrm>
            <a:off x="5977574" y="3201701"/>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13"/>
          <p:cNvSpPr/>
          <p:nvPr/>
        </p:nvSpPr>
        <p:spPr>
          <a:xfrm>
            <a:off x="5977574" y="1288964"/>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13"/>
          <p:cNvSpPr/>
          <p:nvPr/>
        </p:nvSpPr>
        <p:spPr>
          <a:xfrm>
            <a:off x="2634299" y="3201701"/>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13"/>
          <p:cNvSpPr/>
          <p:nvPr/>
        </p:nvSpPr>
        <p:spPr>
          <a:xfrm>
            <a:off x="2634299" y="1288964"/>
            <a:ext cx="531522" cy="445807"/>
          </a:xfrm>
          <a:custGeom>
            <a:avLst/>
            <a:gdLst/>
            <a:ahLst/>
            <a:cxnLst/>
            <a:rect l="l" t="t" r="r" b="b"/>
            <a:pathLst>
              <a:path w="22671" h="19015" extrusionOk="0">
                <a:moveTo>
                  <a:pt x="3692" y="0"/>
                </a:moveTo>
                <a:lnTo>
                  <a:pt x="1" y="19015"/>
                </a:lnTo>
                <a:lnTo>
                  <a:pt x="18991" y="19015"/>
                </a:lnTo>
                <a:lnTo>
                  <a:pt x="2267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13"/>
          <p:cNvSpPr txBox="1">
            <a:spLocks noGrp="1"/>
          </p:cNvSpPr>
          <p:nvPr>
            <p:ph type="title" idx="9" hasCustomPrompt="1"/>
          </p:nvPr>
        </p:nvSpPr>
        <p:spPr>
          <a:xfrm>
            <a:off x="2654963" y="138725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1" name="Google Shape;201;p13"/>
          <p:cNvSpPr txBox="1">
            <a:spLocks noGrp="1"/>
          </p:cNvSpPr>
          <p:nvPr>
            <p:ph type="title" idx="13" hasCustomPrompt="1"/>
          </p:nvPr>
        </p:nvSpPr>
        <p:spPr>
          <a:xfrm>
            <a:off x="5998538" y="138725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2" name="Google Shape;202;p13"/>
          <p:cNvSpPr txBox="1">
            <a:spLocks noGrp="1"/>
          </p:cNvSpPr>
          <p:nvPr>
            <p:ph type="title" idx="14" hasCustomPrompt="1"/>
          </p:nvPr>
        </p:nvSpPr>
        <p:spPr>
          <a:xfrm>
            <a:off x="5998538" y="330180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03" name="Google Shape;203;p13"/>
          <p:cNvSpPr txBox="1">
            <a:spLocks noGrp="1"/>
          </p:cNvSpPr>
          <p:nvPr>
            <p:ph type="title" idx="15" hasCustomPrompt="1"/>
          </p:nvPr>
        </p:nvSpPr>
        <p:spPr>
          <a:xfrm>
            <a:off x="2654950" y="3301802"/>
            <a:ext cx="490200" cy="2793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2000"/>
              <a:buNone/>
              <a:defRPr sz="2000" b="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4"/>
        <p:cNvGrpSpPr/>
        <p:nvPr/>
      </p:nvGrpSpPr>
      <p:grpSpPr>
        <a:xfrm>
          <a:off x="0" y="0"/>
          <a:ext cx="0" cy="0"/>
          <a:chOff x="0" y="0"/>
          <a:chExt cx="0" cy="0"/>
        </a:xfrm>
      </p:grpSpPr>
      <p:sp>
        <p:nvSpPr>
          <p:cNvPr id="205" name="Google Shape;205;p14"/>
          <p:cNvSpPr txBox="1">
            <a:spLocks noGrp="1"/>
          </p:cNvSpPr>
          <p:nvPr>
            <p:ph type="subTitle" idx="1"/>
          </p:nvPr>
        </p:nvSpPr>
        <p:spPr>
          <a:xfrm>
            <a:off x="713225" y="1123757"/>
            <a:ext cx="7717500" cy="30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spcBef>
                <a:spcPts val="1600"/>
              </a:spcBef>
              <a:spcAft>
                <a:spcPts val="0"/>
              </a:spcAft>
              <a:buClr>
                <a:srgbClr val="434343"/>
              </a:buClr>
              <a:buSzPts val="1400"/>
              <a:buFont typeface="Roboto Condensed Light"/>
              <a:buAutoNum type="alphaLcPeriod"/>
              <a:defRPr/>
            </a:lvl2pPr>
            <a:lvl3pPr lvl="2" rtl="0">
              <a:spcBef>
                <a:spcPts val="1600"/>
              </a:spcBef>
              <a:spcAft>
                <a:spcPts val="0"/>
              </a:spcAft>
              <a:buClr>
                <a:srgbClr val="434343"/>
              </a:buClr>
              <a:buSzPts val="1400"/>
              <a:buFont typeface="Roboto Condensed Light"/>
              <a:buAutoNum type="romanLcPeriod"/>
              <a:defRPr/>
            </a:lvl3pPr>
            <a:lvl4pPr lvl="3" rtl="0">
              <a:spcBef>
                <a:spcPts val="1600"/>
              </a:spcBef>
              <a:spcAft>
                <a:spcPts val="0"/>
              </a:spcAft>
              <a:buClr>
                <a:srgbClr val="434343"/>
              </a:buClr>
              <a:buSzPts val="1400"/>
              <a:buFont typeface="Roboto Condensed Light"/>
              <a:buAutoNum type="arabicPeriod"/>
              <a:defRPr/>
            </a:lvl4pPr>
            <a:lvl5pPr lvl="4" rtl="0">
              <a:spcBef>
                <a:spcPts val="1600"/>
              </a:spcBef>
              <a:spcAft>
                <a:spcPts val="0"/>
              </a:spcAft>
              <a:buClr>
                <a:srgbClr val="434343"/>
              </a:buClr>
              <a:buSzPts val="1400"/>
              <a:buFont typeface="Roboto Condensed Light"/>
              <a:buAutoNum type="alphaLcPeriod"/>
              <a:defRPr/>
            </a:lvl5pPr>
            <a:lvl6pPr lvl="5" rtl="0">
              <a:spcBef>
                <a:spcPts val="1600"/>
              </a:spcBef>
              <a:spcAft>
                <a:spcPts val="0"/>
              </a:spcAft>
              <a:buClr>
                <a:srgbClr val="434343"/>
              </a:buClr>
              <a:buSzPts val="1400"/>
              <a:buFont typeface="Roboto Condensed Light"/>
              <a:buAutoNum type="romanLcPeriod"/>
              <a:defRPr/>
            </a:lvl6pPr>
            <a:lvl7pPr lvl="6" rtl="0">
              <a:spcBef>
                <a:spcPts val="1600"/>
              </a:spcBef>
              <a:spcAft>
                <a:spcPts val="0"/>
              </a:spcAft>
              <a:buClr>
                <a:srgbClr val="434343"/>
              </a:buClr>
              <a:buSzPts val="1400"/>
              <a:buFont typeface="Roboto Condensed Light"/>
              <a:buAutoNum type="arabicPeriod"/>
              <a:defRPr/>
            </a:lvl7pPr>
            <a:lvl8pPr lvl="7" rtl="0">
              <a:spcBef>
                <a:spcPts val="1600"/>
              </a:spcBef>
              <a:spcAft>
                <a:spcPts val="0"/>
              </a:spcAft>
              <a:buClr>
                <a:srgbClr val="434343"/>
              </a:buClr>
              <a:buSzPts val="1400"/>
              <a:buFont typeface="Roboto Condensed Light"/>
              <a:buAutoNum type="alphaLcPeriod"/>
              <a:defRPr/>
            </a:lvl8pPr>
            <a:lvl9pPr lvl="8" rtl="0">
              <a:spcBef>
                <a:spcPts val="1600"/>
              </a:spcBef>
              <a:spcAft>
                <a:spcPts val="1600"/>
              </a:spcAft>
              <a:buClr>
                <a:srgbClr val="434343"/>
              </a:buClr>
              <a:buSzPts val="1400"/>
              <a:buFont typeface="Roboto Condensed Light"/>
              <a:buAutoNum type="romanLcPeriod"/>
              <a:defRPr/>
            </a:lvl9pPr>
          </a:lstStyle>
          <a:p>
            <a:endParaRPr/>
          </a:p>
        </p:txBody>
      </p:sp>
      <p:sp>
        <p:nvSpPr>
          <p:cNvPr id="206" name="Google Shape;206;p14"/>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08"/>
        <p:cNvGrpSpPr/>
        <p:nvPr/>
      </p:nvGrpSpPr>
      <p:grpSpPr>
        <a:xfrm>
          <a:off x="0" y="0"/>
          <a:ext cx="0" cy="0"/>
          <a:chOff x="0" y="0"/>
          <a:chExt cx="0" cy="0"/>
        </a:xfrm>
      </p:grpSpPr>
      <p:sp>
        <p:nvSpPr>
          <p:cNvPr id="209" name="Google Shape;209;p15"/>
          <p:cNvSpPr/>
          <p:nvPr/>
        </p:nvSpPr>
        <p:spPr>
          <a:xfrm>
            <a:off x="8645324" y="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0" y="2572161"/>
            <a:ext cx="498686" cy="257134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13" name="Google Shape;213;p15"/>
          <p:cNvSpPr/>
          <p:nvPr/>
        </p:nvSpPr>
        <p:spPr>
          <a:xfrm>
            <a:off x="6108982" y="2223871"/>
            <a:ext cx="2032337" cy="2032263"/>
          </a:xfrm>
          <a:custGeom>
            <a:avLst/>
            <a:gdLst/>
            <a:ahLst/>
            <a:cxnLst/>
            <a:rect l="l" t="t" r="r" b="b"/>
            <a:pathLst>
              <a:path w="27517" h="27516" extrusionOk="0">
                <a:moveTo>
                  <a:pt x="1" y="1"/>
                </a:moveTo>
                <a:lnTo>
                  <a:pt x="1" y="27516"/>
                </a:lnTo>
                <a:lnTo>
                  <a:pt x="27516" y="27516"/>
                </a:lnTo>
                <a:lnTo>
                  <a:pt x="2751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6692897"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6692897"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rgbClr val="2C272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3555832" y="2223871"/>
            <a:ext cx="2032337" cy="2032263"/>
          </a:xfrm>
          <a:custGeom>
            <a:avLst/>
            <a:gdLst/>
            <a:ahLst/>
            <a:cxnLst/>
            <a:rect l="l" t="t" r="r" b="b"/>
            <a:pathLst>
              <a:path w="27517" h="27516" extrusionOk="0">
                <a:moveTo>
                  <a:pt x="1" y="1"/>
                </a:moveTo>
                <a:lnTo>
                  <a:pt x="1" y="27516"/>
                </a:lnTo>
                <a:lnTo>
                  <a:pt x="27516" y="27516"/>
                </a:lnTo>
                <a:lnTo>
                  <a:pt x="2751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4139747"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4139747"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rgbClr val="2C272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945944" y="2223871"/>
            <a:ext cx="2032337" cy="2032263"/>
          </a:xfrm>
          <a:custGeom>
            <a:avLst/>
            <a:gdLst/>
            <a:ahLst/>
            <a:cxnLst/>
            <a:rect l="l" t="t" r="r" b="b"/>
            <a:pathLst>
              <a:path w="27517" h="27516" extrusionOk="0">
                <a:moveTo>
                  <a:pt x="1" y="1"/>
                </a:moveTo>
                <a:lnTo>
                  <a:pt x="1" y="27516"/>
                </a:lnTo>
                <a:lnTo>
                  <a:pt x="27516" y="27516"/>
                </a:lnTo>
                <a:lnTo>
                  <a:pt x="27516"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29860"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529860" y="1963598"/>
            <a:ext cx="962954" cy="802019"/>
          </a:xfrm>
          <a:custGeom>
            <a:avLst/>
            <a:gdLst/>
            <a:ahLst/>
            <a:cxnLst/>
            <a:rect l="l" t="t" r="r" b="b"/>
            <a:pathLst>
              <a:path w="13038" h="10859" extrusionOk="0">
                <a:moveTo>
                  <a:pt x="2084" y="0"/>
                </a:moveTo>
                <a:lnTo>
                  <a:pt x="1" y="10859"/>
                </a:lnTo>
                <a:lnTo>
                  <a:pt x="10954" y="10859"/>
                </a:lnTo>
                <a:lnTo>
                  <a:pt x="13038" y="0"/>
                </a:lnTo>
                <a:close/>
              </a:path>
            </a:pathLst>
          </a:custGeom>
          <a:solidFill>
            <a:srgbClr val="2C272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4089598" y="1909091"/>
            <a:ext cx="963914" cy="802019"/>
          </a:xfrm>
          <a:custGeom>
            <a:avLst/>
            <a:gdLst/>
            <a:ahLst/>
            <a:cxnLst/>
            <a:rect l="l" t="t" r="r" b="b"/>
            <a:pathLst>
              <a:path w="13051" h="10859" extrusionOk="0">
                <a:moveTo>
                  <a:pt x="2096" y="0"/>
                </a:moveTo>
                <a:lnTo>
                  <a:pt x="1" y="10859"/>
                </a:lnTo>
                <a:lnTo>
                  <a:pt x="10967" y="10859"/>
                </a:lnTo>
                <a:lnTo>
                  <a:pt x="13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79711" y="1909091"/>
            <a:ext cx="963914" cy="802019"/>
          </a:xfrm>
          <a:custGeom>
            <a:avLst/>
            <a:gdLst/>
            <a:ahLst/>
            <a:cxnLst/>
            <a:rect l="l" t="t" r="r" b="b"/>
            <a:pathLst>
              <a:path w="13051" h="10859" extrusionOk="0">
                <a:moveTo>
                  <a:pt x="2096" y="0"/>
                </a:moveTo>
                <a:lnTo>
                  <a:pt x="1" y="10859"/>
                </a:lnTo>
                <a:lnTo>
                  <a:pt x="10967" y="10859"/>
                </a:lnTo>
                <a:lnTo>
                  <a:pt x="13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6642748" y="1909091"/>
            <a:ext cx="963914" cy="802019"/>
          </a:xfrm>
          <a:custGeom>
            <a:avLst/>
            <a:gdLst/>
            <a:ahLst/>
            <a:cxnLst/>
            <a:rect l="l" t="t" r="r" b="b"/>
            <a:pathLst>
              <a:path w="13051" h="10859" extrusionOk="0">
                <a:moveTo>
                  <a:pt x="2096" y="0"/>
                </a:moveTo>
                <a:lnTo>
                  <a:pt x="1" y="10859"/>
                </a:lnTo>
                <a:lnTo>
                  <a:pt x="10967" y="10859"/>
                </a:lnTo>
                <a:lnTo>
                  <a:pt x="13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txBox="1">
            <a:spLocks noGrp="1"/>
          </p:cNvSpPr>
          <p:nvPr>
            <p:ph type="title" idx="2"/>
          </p:nvPr>
        </p:nvSpPr>
        <p:spPr>
          <a:xfrm>
            <a:off x="1100050" y="2900200"/>
            <a:ext cx="1724100" cy="10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26" name="Google Shape;226;p15"/>
          <p:cNvSpPr txBox="1">
            <a:spLocks noGrp="1"/>
          </p:cNvSpPr>
          <p:nvPr>
            <p:ph type="title" idx="3"/>
          </p:nvPr>
        </p:nvSpPr>
        <p:spPr>
          <a:xfrm>
            <a:off x="3709942" y="2900200"/>
            <a:ext cx="1724100" cy="10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27" name="Google Shape;227;p15"/>
          <p:cNvSpPr txBox="1">
            <a:spLocks noGrp="1"/>
          </p:cNvSpPr>
          <p:nvPr>
            <p:ph type="title" idx="4"/>
          </p:nvPr>
        </p:nvSpPr>
        <p:spPr>
          <a:xfrm>
            <a:off x="6263097" y="2900200"/>
            <a:ext cx="1724100" cy="10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28"/>
        <p:cNvGrpSpPr/>
        <p:nvPr/>
      </p:nvGrpSpPr>
      <p:grpSpPr>
        <a:xfrm>
          <a:off x="0" y="0"/>
          <a:ext cx="0" cy="0"/>
          <a:chOff x="0" y="0"/>
          <a:chExt cx="0" cy="0"/>
        </a:xfrm>
      </p:grpSpPr>
      <p:sp>
        <p:nvSpPr>
          <p:cNvPr id="229" name="Google Shape;229;p16"/>
          <p:cNvSpPr/>
          <p:nvPr/>
        </p:nvSpPr>
        <p:spPr>
          <a:xfrm>
            <a:off x="0" y="0"/>
            <a:ext cx="3024809" cy="5143509"/>
          </a:xfrm>
          <a:custGeom>
            <a:avLst/>
            <a:gdLst/>
            <a:ahLst/>
            <a:cxnLst/>
            <a:rect l="l" t="t" r="r" b="b"/>
            <a:pathLst>
              <a:path w="44245" h="75236" extrusionOk="0">
                <a:moveTo>
                  <a:pt x="0" y="0"/>
                </a:moveTo>
                <a:lnTo>
                  <a:pt x="0" y="75236"/>
                </a:lnTo>
                <a:lnTo>
                  <a:pt x="44244" y="75236"/>
                </a:lnTo>
                <a:lnTo>
                  <a:pt x="29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232"/>
        <p:cNvGrpSpPr/>
        <p:nvPr/>
      </p:nvGrpSpPr>
      <p:grpSpPr>
        <a:xfrm>
          <a:off x="0" y="0"/>
          <a:ext cx="0" cy="0"/>
          <a:chOff x="0" y="0"/>
          <a:chExt cx="0" cy="0"/>
        </a:xfrm>
      </p:grpSpPr>
      <p:sp>
        <p:nvSpPr>
          <p:cNvPr id="233" name="Google Shape;233;p17"/>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35" name="Google Shape;235;p17"/>
          <p:cNvSpPr/>
          <p:nvPr/>
        </p:nvSpPr>
        <p:spPr>
          <a:xfrm>
            <a:off x="0" y="281201"/>
            <a:ext cx="942967" cy="4862350"/>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rot="10800000">
            <a:off x="8677271" y="25"/>
            <a:ext cx="466732" cy="2406500"/>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37"/>
        <p:cNvGrpSpPr/>
        <p:nvPr/>
      </p:nvGrpSpPr>
      <p:grpSpPr>
        <a:xfrm>
          <a:off x="0" y="0"/>
          <a:ext cx="0" cy="0"/>
          <a:chOff x="0" y="0"/>
          <a:chExt cx="0" cy="0"/>
        </a:xfrm>
      </p:grpSpPr>
      <p:sp>
        <p:nvSpPr>
          <p:cNvPr id="238" name="Google Shape;238;p18"/>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40" name="Google Shape;240;p18"/>
          <p:cNvSpPr/>
          <p:nvPr/>
        </p:nvSpPr>
        <p:spPr>
          <a:xfrm rot="10800000" flipH="1">
            <a:off x="0" y="1"/>
            <a:ext cx="714429" cy="3683862"/>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flipH="1">
            <a:off x="8806325" y="3402425"/>
            <a:ext cx="337668" cy="1741098"/>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3343237"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4" name="Google Shape;244;p19"/>
          <p:cNvSpPr txBox="1">
            <a:spLocks noGrp="1"/>
          </p:cNvSpPr>
          <p:nvPr>
            <p:ph type="title" idx="2"/>
          </p:nvPr>
        </p:nvSpPr>
        <p:spPr>
          <a:xfrm>
            <a:off x="732800"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5" name="Google Shape;245;p19"/>
          <p:cNvSpPr txBox="1">
            <a:spLocks noGrp="1"/>
          </p:cNvSpPr>
          <p:nvPr>
            <p:ph type="title" idx="3"/>
          </p:nvPr>
        </p:nvSpPr>
        <p:spPr>
          <a:xfrm>
            <a:off x="5953674" y="3158825"/>
            <a:ext cx="2160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46" name="Google Shape;246;p19"/>
          <p:cNvSpPr/>
          <p:nvPr/>
        </p:nvSpPr>
        <p:spPr>
          <a:xfrm rot="5400000">
            <a:off x="7608549" y="360805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1219669" y="-1224873"/>
            <a:ext cx="587205" cy="3028991"/>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txBox="1">
            <a:spLocks noGrp="1"/>
          </p:cNvSpPr>
          <p:nvPr>
            <p:ph type="subTitle" idx="1"/>
          </p:nvPr>
        </p:nvSpPr>
        <p:spPr>
          <a:xfrm>
            <a:off x="732798"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49" name="Google Shape;249;p19"/>
          <p:cNvSpPr txBox="1">
            <a:spLocks noGrp="1"/>
          </p:cNvSpPr>
          <p:nvPr>
            <p:ph type="subTitle" idx="4"/>
          </p:nvPr>
        </p:nvSpPr>
        <p:spPr>
          <a:xfrm>
            <a:off x="3343230"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50" name="Google Shape;250;p19"/>
          <p:cNvSpPr txBox="1">
            <a:spLocks noGrp="1"/>
          </p:cNvSpPr>
          <p:nvPr>
            <p:ph type="subTitle" idx="5"/>
          </p:nvPr>
        </p:nvSpPr>
        <p:spPr>
          <a:xfrm>
            <a:off x="5953663" y="3820888"/>
            <a:ext cx="21600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Fjalla One"/>
                <a:ea typeface="Fjalla One"/>
                <a:cs typeface="Fjalla One"/>
                <a:sym typeface="Fjalla One"/>
              </a:defRPr>
            </a:lvl1pPr>
            <a:lvl2pPr lvl="1" algn="ctr" rtl="0">
              <a:lnSpc>
                <a:spcPct val="100000"/>
              </a:lnSpc>
              <a:spcBef>
                <a:spcPts val="1600"/>
              </a:spcBef>
              <a:spcAft>
                <a:spcPts val="0"/>
              </a:spcAft>
              <a:buNone/>
              <a:defRPr sz="2000">
                <a:latin typeface="Fjalla One"/>
                <a:ea typeface="Fjalla One"/>
                <a:cs typeface="Fjalla One"/>
                <a:sym typeface="Fjalla One"/>
              </a:defRPr>
            </a:lvl2pPr>
            <a:lvl3pPr lvl="2" algn="ctr" rtl="0">
              <a:lnSpc>
                <a:spcPct val="100000"/>
              </a:lnSpc>
              <a:spcBef>
                <a:spcPts val="1600"/>
              </a:spcBef>
              <a:spcAft>
                <a:spcPts val="0"/>
              </a:spcAft>
              <a:buNone/>
              <a:defRPr sz="2000">
                <a:latin typeface="Fjalla One"/>
                <a:ea typeface="Fjalla One"/>
                <a:cs typeface="Fjalla One"/>
                <a:sym typeface="Fjalla One"/>
              </a:defRPr>
            </a:lvl3pPr>
            <a:lvl4pPr lvl="3" algn="ctr" rtl="0">
              <a:lnSpc>
                <a:spcPct val="100000"/>
              </a:lnSpc>
              <a:spcBef>
                <a:spcPts val="1600"/>
              </a:spcBef>
              <a:spcAft>
                <a:spcPts val="0"/>
              </a:spcAft>
              <a:buNone/>
              <a:defRPr sz="2000">
                <a:latin typeface="Fjalla One"/>
                <a:ea typeface="Fjalla One"/>
                <a:cs typeface="Fjalla One"/>
                <a:sym typeface="Fjalla One"/>
              </a:defRPr>
            </a:lvl4pPr>
            <a:lvl5pPr lvl="4" algn="ctr" rtl="0">
              <a:lnSpc>
                <a:spcPct val="100000"/>
              </a:lnSpc>
              <a:spcBef>
                <a:spcPts val="1600"/>
              </a:spcBef>
              <a:spcAft>
                <a:spcPts val="0"/>
              </a:spcAft>
              <a:buNone/>
              <a:defRPr sz="2000">
                <a:latin typeface="Fjalla One"/>
                <a:ea typeface="Fjalla One"/>
                <a:cs typeface="Fjalla One"/>
                <a:sym typeface="Fjalla One"/>
              </a:defRPr>
            </a:lvl5pPr>
            <a:lvl6pPr lvl="5" algn="ctr" rtl="0">
              <a:lnSpc>
                <a:spcPct val="100000"/>
              </a:lnSpc>
              <a:spcBef>
                <a:spcPts val="1600"/>
              </a:spcBef>
              <a:spcAft>
                <a:spcPts val="0"/>
              </a:spcAft>
              <a:buNone/>
              <a:defRPr sz="2000">
                <a:latin typeface="Fjalla One"/>
                <a:ea typeface="Fjalla One"/>
                <a:cs typeface="Fjalla One"/>
                <a:sym typeface="Fjalla One"/>
              </a:defRPr>
            </a:lvl6pPr>
            <a:lvl7pPr lvl="6" algn="ctr" rtl="0">
              <a:lnSpc>
                <a:spcPct val="100000"/>
              </a:lnSpc>
              <a:spcBef>
                <a:spcPts val="1600"/>
              </a:spcBef>
              <a:spcAft>
                <a:spcPts val="0"/>
              </a:spcAft>
              <a:buNone/>
              <a:defRPr sz="2000">
                <a:latin typeface="Fjalla One"/>
                <a:ea typeface="Fjalla One"/>
                <a:cs typeface="Fjalla One"/>
                <a:sym typeface="Fjalla One"/>
              </a:defRPr>
            </a:lvl7pPr>
            <a:lvl8pPr lvl="7" algn="ctr" rtl="0">
              <a:lnSpc>
                <a:spcPct val="100000"/>
              </a:lnSpc>
              <a:spcBef>
                <a:spcPts val="1600"/>
              </a:spcBef>
              <a:spcAft>
                <a:spcPts val="0"/>
              </a:spcAft>
              <a:buNone/>
              <a:defRPr sz="2000">
                <a:latin typeface="Fjalla One"/>
                <a:ea typeface="Fjalla One"/>
                <a:cs typeface="Fjalla One"/>
                <a:sym typeface="Fjalla One"/>
              </a:defRPr>
            </a:lvl8pPr>
            <a:lvl9pPr lvl="8" algn="ctr"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251" name="Google Shape;251;p19"/>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txBox="1">
            <a:spLocks noGrp="1"/>
          </p:cNvSpPr>
          <p:nvPr>
            <p:ph type="title" idx="6"/>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7">
    <p:spTree>
      <p:nvGrpSpPr>
        <p:cNvPr id="1" name="Shape 253"/>
        <p:cNvGrpSpPr/>
        <p:nvPr/>
      </p:nvGrpSpPr>
      <p:grpSpPr>
        <a:xfrm>
          <a:off x="0" y="0"/>
          <a:ext cx="0" cy="0"/>
          <a:chOff x="0" y="0"/>
          <a:chExt cx="0" cy="0"/>
        </a:xfrm>
      </p:grpSpPr>
      <p:sp>
        <p:nvSpPr>
          <p:cNvPr id="254" name="Google Shape;254;p20"/>
          <p:cNvSpPr/>
          <p:nvPr/>
        </p:nvSpPr>
        <p:spPr>
          <a:xfrm rot="5400000">
            <a:off x="1943713" y="-1973864"/>
            <a:ext cx="944520" cy="487009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57" name="Google Shape;257;p20"/>
          <p:cNvSpPr/>
          <p:nvPr/>
        </p:nvSpPr>
        <p:spPr>
          <a:xfrm rot="-5400000">
            <a:off x="5675474" y="1674952"/>
            <a:ext cx="1126824" cy="5810275"/>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9"/>
        <p:cNvGrpSpPr/>
        <p:nvPr/>
      </p:nvGrpSpPr>
      <p:grpSpPr>
        <a:xfrm>
          <a:off x="0" y="0"/>
          <a:ext cx="0" cy="0"/>
          <a:chOff x="0" y="0"/>
          <a:chExt cx="0" cy="0"/>
        </a:xfrm>
      </p:grpSpPr>
      <p:sp>
        <p:nvSpPr>
          <p:cNvPr id="120" name="Google Shape;120;p3"/>
          <p:cNvSpPr/>
          <p:nvPr/>
        </p:nvSpPr>
        <p:spPr>
          <a:xfrm rot="-5400000" flipH="1">
            <a:off x="3115401" y="-3124944"/>
            <a:ext cx="2913197" cy="9163101"/>
          </a:xfrm>
          <a:custGeom>
            <a:avLst/>
            <a:gdLst/>
            <a:ahLst/>
            <a:cxnLst/>
            <a:rect l="l" t="t" r="r" b="b"/>
            <a:pathLst>
              <a:path w="51102" h="160735" extrusionOk="0">
                <a:moveTo>
                  <a:pt x="0" y="0"/>
                </a:moveTo>
                <a:lnTo>
                  <a:pt x="0" y="160734"/>
                </a:lnTo>
                <a:lnTo>
                  <a:pt x="19967" y="160734"/>
                </a:lnTo>
                <a:lnTo>
                  <a:pt x="19967" y="160722"/>
                </a:lnTo>
                <a:lnTo>
                  <a:pt x="511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448146" y="904875"/>
            <a:ext cx="2247708" cy="1870137"/>
          </a:xfrm>
          <a:custGeom>
            <a:avLst/>
            <a:gdLst/>
            <a:ahLst/>
            <a:cxnLst/>
            <a:rect l="l" t="t" r="r" b="b"/>
            <a:pathLst>
              <a:path w="13051" h="10859" extrusionOk="0">
                <a:moveTo>
                  <a:pt x="2096" y="0"/>
                </a:moveTo>
                <a:lnTo>
                  <a:pt x="1" y="10859"/>
                </a:lnTo>
                <a:lnTo>
                  <a:pt x="10967" y="10859"/>
                </a:lnTo>
                <a:lnTo>
                  <a:pt x="13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txBox="1">
            <a:spLocks noGrp="1"/>
          </p:cNvSpPr>
          <p:nvPr>
            <p:ph type="title" hasCustomPrompt="1"/>
          </p:nvPr>
        </p:nvSpPr>
        <p:spPr>
          <a:xfrm>
            <a:off x="311700" y="6489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8500"/>
              <a:buNone/>
              <a:defRPr sz="8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 name="Google Shape;123;p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24" name="Google Shape;124;p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125" name="Google Shape;125;p3"/>
          <p:cNvSpPr/>
          <p:nvPr/>
        </p:nvSpPr>
        <p:spPr>
          <a:xfrm>
            <a:off x="4215940" y="4171750"/>
            <a:ext cx="712120" cy="374465"/>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72000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0" name="Google Shape;260;p21"/>
          <p:cNvSpPr txBox="1">
            <a:spLocks noGrp="1"/>
          </p:cNvSpPr>
          <p:nvPr>
            <p:ph type="title" idx="2"/>
          </p:nvPr>
        </p:nvSpPr>
        <p:spPr>
          <a:xfrm>
            <a:off x="342555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1" name="Google Shape;261;p21"/>
          <p:cNvSpPr txBox="1">
            <a:spLocks noGrp="1"/>
          </p:cNvSpPr>
          <p:nvPr>
            <p:ph type="title" idx="3"/>
          </p:nvPr>
        </p:nvSpPr>
        <p:spPr>
          <a:xfrm>
            <a:off x="6131100" y="368585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2" name="Google Shape;262;p21"/>
          <p:cNvSpPr txBox="1">
            <a:spLocks noGrp="1"/>
          </p:cNvSpPr>
          <p:nvPr>
            <p:ph type="title" idx="4"/>
          </p:nvPr>
        </p:nvSpPr>
        <p:spPr>
          <a:xfrm>
            <a:off x="72000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3" name="Google Shape;263;p21"/>
          <p:cNvSpPr txBox="1">
            <a:spLocks noGrp="1"/>
          </p:cNvSpPr>
          <p:nvPr>
            <p:ph type="title" idx="5"/>
          </p:nvPr>
        </p:nvSpPr>
        <p:spPr>
          <a:xfrm>
            <a:off x="342555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4" name="Google Shape;264;p21"/>
          <p:cNvSpPr txBox="1">
            <a:spLocks noGrp="1"/>
          </p:cNvSpPr>
          <p:nvPr>
            <p:ph type="title" idx="6"/>
          </p:nvPr>
        </p:nvSpPr>
        <p:spPr>
          <a:xfrm>
            <a:off x="6131100" y="1985800"/>
            <a:ext cx="2292900" cy="6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65" name="Google Shape;265;p21"/>
          <p:cNvSpPr/>
          <p:nvPr/>
        </p:nvSpPr>
        <p:spPr>
          <a:xfrm rot="10800000">
            <a:off x="0" y="2571274"/>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rot="10800000">
            <a:off x="8645324" y="1"/>
            <a:ext cx="498686" cy="257134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438380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idx="7"/>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9">
    <p:spTree>
      <p:nvGrpSpPr>
        <p:cNvPr id="1" name="Shape 269"/>
        <p:cNvGrpSpPr/>
        <p:nvPr/>
      </p:nvGrpSpPr>
      <p:grpSpPr>
        <a:xfrm>
          <a:off x="0" y="0"/>
          <a:ext cx="0" cy="0"/>
          <a:chOff x="0" y="0"/>
          <a:chExt cx="0" cy="0"/>
        </a:xfrm>
      </p:grpSpPr>
      <p:sp>
        <p:nvSpPr>
          <p:cNvPr id="270" name="Google Shape;270;p22"/>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272" name="Google Shape;272;p22"/>
          <p:cNvSpPr/>
          <p:nvPr/>
        </p:nvSpPr>
        <p:spPr>
          <a:xfrm rot="-5400000" flipH="1">
            <a:off x="1035550" y="360805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rot="5400000" flipH="1">
            <a:off x="7335911" y="-1224873"/>
            <a:ext cx="587205" cy="3028991"/>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10">
    <p:spTree>
      <p:nvGrpSpPr>
        <p:cNvPr id="1" name="Shape 274"/>
        <p:cNvGrpSpPr/>
        <p:nvPr/>
      </p:nvGrpSpPr>
      <p:grpSpPr>
        <a:xfrm>
          <a:off x="0" y="0"/>
          <a:ext cx="0" cy="0"/>
          <a:chOff x="0" y="0"/>
          <a:chExt cx="0" cy="0"/>
        </a:xfrm>
      </p:grpSpPr>
      <p:sp>
        <p:nvSpPr>
          <p:cNvPr id="275" name="Google Shape;275;p23"/>
          <p:cNvSpPr txBox="1">
            <a:spLocks noGrp="1"/>
          </p:cNvSpPr>
          <p:nvPr>
            <p:ph type="subTitle" idx="1"/>
          </p:nvPr>
        </p:nvSpPr>
        <p:spPr>
          <a:xfrm>
            <a:off x="5710325" y="3308306"/>
            <a:ext cx="22287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76" name="Google Shape;276;p23"/>
          <p:cNvSpPr txBox="1">
            <a:spLocks noGrp="1"/>
          </p:cNvSpPr>
          <p:nvPr>
            <p:ph type="subTitle" idx="2"/>
          </p:nvPr>
        </p:nvSpPr>
        <p:spPr>
          <a:xfrm>
            <a:off x="5710325" y="1581948"/>
            <a:ext cx="2228700" cy="8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77" name="Google Shape;277;p23"/>
          <p:cNvSpPr txBox="1">
            <a:spLocks noGrp="1"/>
          </p:cNvSpPr>
          <p:nvPr>
            <p:ph type="subTitle" idx="3"/>
          </p:nvPr>
        </p:nvSpPr>
        <p:spPr>
          <a:xfrm>
            <a:off x="2062250" y="3308306"/>
            <a:ext cx="22287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78" name="Google Shape;278;p23"/>
          <p:cNvSpPr txBox="1">
            <a:spLocks noGrp="1"/>
          </p:cNvSpPr>
          <p:nvPr>
            <p:ph type="subTitle" idx="4"/>
          </p:nvPr>
        </p:nvSpPr>
        <p:spPr>
          <a:xfrm>
            <a:off x="2062250" y="1581948"/>
            <a:ext cx="2228700" cy="8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279" name="Google Shape;279;p23"/>
          <p:cNvCxnSpPr/>
          <p:nvPr/>
        </p:nvCxnSpPr>
        <p:spPr>
          <a:xfrm>
            <a:off x="2602650" y="2895400"/>
            <a:ext cx="3938700" cy="96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23"/>
          <p:cNvSpPr/>
          <p:nvPr/>
        </p:nvSpPr>
        <p:spPr>
          <a:xfrm rot="10800000">
            <a:off x="8429563" y="1"/>
            <a:ext cx="714429" cy="3683862"/>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0" y="3402425"/>
            <a:ext cx="337668" cy="1741098"/>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12">
    <p:spTree>
      <p:nvGrpSpPr>
        <p:cNvPr id="1" name="Shape 284"/>
        <p:cNvGrpSpPr/>
        <p:nvPr/>
      </p:nvGrpSpPr>
      <p:grpSpPr>
        <a:xfrm>
          <a:off x="0" y="0"/>
          <a:ext cx="0" cy="0"/>
          <a:chOff x="0" y="0"/>
          <a:chExt cx="0" cy="0"/>
        </a:xfrm>
      </p:grpSpPr>
      <p:sp>
        <p:nvSpPr>
          <p:cNvPr id="285" name="Google Shape;285;p24"/>
          <p:cNvSpPr/>
          <p:nvPr/>
        </p:nvSpPr>
        <p:spPr>
          <a:xfrm flipH="1">
            <a:off x="0" y="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flipH="1">
            <a:off x="8286759" y="723318"/>
            <a:ext cx="857251" cy="442019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txBox="1">
            <a:spLocks noGrp="1"/>
          </p:cNvSpPr>
          <p:nvPr>
            <p:ph type="title"/>
          </p:nvPr>
        </p:nvSpPr>
        <p:spPr>
          <a:xfrm>
            <a:off x="1100050" y="3357400"/>
            <a:ext cx="1724100" cy="8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88" name="Google Shape;288;p24"/>
          <p:cNvSpPr txBox="1">
            <a:spLocks noGrp="1"/>
          </p:cNvSpPr>
          <p:nvPr>
            <p:ph type="title" idx="2"/>
          </p:nvPr>
        </p:nvSpPr>
        <p:spPr>
          <a:xfrm>
            <a:off x="3709943" y="3357400"/>
            <a:ext cx="1724100" cy="8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89" name="Google Shape;289;p24"/>
          <p:cNvSpPr txBox="1">
            <a:spLocks noGrp="1"/>
          </p:cNvSpPr>
          <p:nvPr>
            <p:ph type="title" idx="3"/>
          </p:nvPr>
        </p:nvSpPr>
        <p:spPr>
          <a:xfrm>
            <a:off x="6263099" y="3357400"/>
            <a:ext cx="1724100" cy="837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Roboto Condensed"/>
                <a:ea typeface="Roboto Condensed"/>
                <a:cs typeface="Roboto Condensed"/>
                <a:sym typeface="Roboto Condensed"/>
              </a:defRPr>
            </a:lvl1pPr>
            <a:lvl2pPr lvl="1" algn="ctr" rtl="0">
              <a:spcBef>
                <a:spcPts val="0"/>
              </a:spcBef>
              <a:spcAft>
                <a:spcPts val="0"/>
              </a:spcAft>
              <a:buNone/>
              <a:defRPr sz="1600">
                <a:solidFill>
                  <a:schemeClr val="dk2"/>
                </a:solidFill>
                <a:latin typeface="Roboto Condensed"/>
                <a:ea typeface="Roboto Condensed"/>
                <a:cs typeface="Roboto Condensed"/>
                <a:sym typeface="Roboto Condensed"/>
              </a:defRPr>
            </a:lvl2pPr>
            <a:lvl3pPr lvl="2" algn="ctr" rtl="0">
              <a:spcBef>
                <a:spcPts val="0"/>
              </a:spcBef>
              <a:spcAft>
                <a:spcPts val="0"/>
              </a:spcAft>
              <a:buNone/>
              <a:defRPr sz="1600">
                <a:solidFill>
                  <a:schemeClr val="dk2"/>
                </a:solidFill>
                <a:latin typeface="Roboto Condensed"/>
                <a:ea typeface="Roboto Condensed"/>
                <a:cs typeface="Roboto Condensed"/>
                <a:sym typeface="Roboto Condensed"/>
              </a:defRPr>
            </a:lvl3pPr>
            <a:lvl4pPr lvl="3" algn="ctr" rtl="0">
              <a:spcBef>
                <a:spcPts val="0"/>
              </a:spcBef>
              <a:spcAft>
                <a:spcPts val="0"/>
              </a:spcAft>
              <a:buNone/>
              <a:defRPr sz="1600">
                <a:solidFill>
                  <a:schemeClr val="dk2"/>
                </a:solidFill>
                <a:latin typeface="Roboto Condensed"/>
                <a:ea typeface="Roboto Condensed"/>
                <a:cs typeface="Roboto Condensed"/>
                <a:sym typeface="Roboto Condensed"/>
              </a:defRPr>
            </a:lvl4pPr>
            <a:lvl5pPr lvl="4" algn="ctr" rtl="0">
              <a:spcBef>
                <a:spcPts val="0"/>
              </a:spcBef>
              <a:spcAft>
                <a:spcPts val="0"/>
              </a:spcAft>
              <a:buNone/>
              <a:defRPr sz="1600">
                <a:solidFill>
                  <a:schemeClr val="dk2"/>
                </a:solidFill>
                <a:latin typeface="Roboto Condensed"/>
                <a:ea typeface="Roboto Condensed"/>
                <a:cs typeface="Roboto Condensed"/>
                <a:sym typeface="Roboto Condensed"/>
              </a:defRPr>
            </a:lvl5pPr>
            <a:lvl6pPr lvl="5" algn="ctr" rtl="0">
              <a:spcBef>
                <a:spcPts val="0"/>
              </a:spcBef>
              <a:spcAft>
                <a:spcPts val="0"/>
              </a:spcAft>
              <a:buNone/>
              <a:defRPr sz="1600">
                <a:solidFill>
                  <a:schemeClr val="dk2"/>
                </a:solidFill>
                <a:latin typeface="Roboto Condensed"/>
                <a:ea typeface="Roboto Condensed"/>
                <a:cs typeface="Roboto Condensed"/>
                <a:sym typeface="Roboto Condensed"/>
              </a:defRPr>
            </a:lvl6pPr>
            <a:lvl7pPr lvl="6" algn="ctr" rtl="0">
              <a:spcBef>
                <a:spcPts val="0"/>
              </a:spcBef>
              <a:spcAft>
                <a:spcPts val="0"/>
              </a:spcAft>
              <a:buNone/>
              <a:defRPr sz="1600">
                <a:solidFill>
                  <a:schemeClr val="dk2"/>
                </a:solidFill>
                <a:latin typeface="Roboto Condensed"/>
                <a:ea typeface="Roboto Condensed"/>
                <a:cs typeface="Roboto Condensed"/>
                <a:sym typeface="Roboto Condensed"/>
              </a:defRPr>
            </a:lvl7pPr>
            <a:lvl8pPr lvl="7" algn="ctr" rtl="0">
              <a:spcBef>
                <a:spcPts val="0"/>
              </a:spcBef>
              <a:spcAft>
                <a:spcPts val="0"/>
              </a:spcAft>
              <a:buNone/>
              <a:defRPr sz="1600">
                <a:solidFill>
                  <a:schemeClr val="dk2"/>
                </a:solidFill>
                <a:latin typeface="Roboto Condensed"/>
                <a:ea typeface="Roboto Condensed"/>
                <a:cs typeface="Roboto Condensed"/>
                <a:sym typeface="Roboto Condensed"/>
              </a:defRPr>
            </a:lvl8pPr>
            <a:lvl9pPr lvl="8" algn="ctr" rtl="0">
              <a:spcBef>
                <a:spcPts val="0"/>
              </a:spcBef>
              <a:spcAft>
                <a:spcPts val="0"/>
              </a:spcAft>
              <a:buNone/>
              <a:defRPr sz="1600">
                <a:solidFill>
                  <a:schemeClr val="dk2"/>
                </a:solidFill>
                <a:latin typeface="Roboto Condensed"/>
                <a:ea typeface="Roboto Condensed"/>
                <a:cs typeface="Roboto Condensed"/>
                <a:sym typeface="Roboto Condensed"/>
              </a:defRPr>
            </a:lvl9pPr>
          </a:lstStyle>
          <a:p>
            <a:endParaRPr/>
          </a:p>
        </p:txBody>
      </p:sp>
      <p:sp>
        <p:nvSpPr>
          <p:cNvPr id="290" name="Google Shape;290;p24"/>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txBox="1">
            <a:spLocks noGrp="1"/>
          </p:cNvSpPr>
          <p:nvPr>
            <p:ph type="title" idx="4"/>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92"/>
        <p:cNvGrpSpPr/>
        <p:nvPr/>
      </p:nvGrpSpPr>
      <p:grpSpPr>
        <a:xfrm>
          <a:off x="0" y="0"/>
          <a:ext cx="0" cy="0"/>
          <a:chOff x="0" y="0"/>
          <a:chExt cx="0" cy="0"/>
        </a:xfrm>
      </p:grpSpPr>
      <p:sp>
        <p:nvSpPr>
          <p:cNvPr id="293" name="Google Shape;293;p25"/>
          <p:cNvSpPr txBox="1">
            <a:spLocks noGrp="1"/>
          </p:cNvSpPr>
          <p:nvPr>
            <p:ph type="subTitle" idx="1"/>
          </p:nvPr>
        </p:nvSpPr>
        <p:spPr>
          <a:xfrm>
            <a:off x="6730550" y="1163525"/>
            <a:ext cx="14478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dk1"/>
                </a:solidFill>
                <a:latin typeface="Fjalla One"/>
                <a:ea typeface="Fjalla One"/>
                <a:cs typeface="Fjalla One"/>
                <a:sym typeface="Fjalla One"/>
              </a:defRPr>
            </a:lvl1pPr>
            <a:lvl2pPr lvl="1" algn="ctr" rtl="0">
              <a:lnSpc>
                <a:spcPct val="100000"/>
              </a:lnSpc>
              <a:spcBef>
                <a:spcPts val="1600"/>
              </a:spcBef>
              <a:spcAft>
                <a:spcPts val="0"/>
              </a:spcAft>
              <a:buNone/>
              <a:defRPr sz="2200">
                <a:latin typeface="Fjalla One"/>
                <a:ea typeface="Fjalla One"/>
                <a:cs typeface="Fjalla One"/>
                <a:sym typeface="Fjalla One"/>
              </a:defRPr>
            </a:lvl2pPr>
            <a:lvl3pPr lvl="2" algn="ctr" rtl="0">
              <a:lnSpc>
                <a:spcPct val="100000"/>
              </a:lnSpc>
              <a:spcBef>
                <a:spcPts val="1600"/>
              </a:spcBef>
              <a:spcAft>
                <a:spcPts val="0"/>
              </a:spcAft>
              <a:buNone/>
              <a:defRPr sz="2200">
                <a:latin typeface="Fjalla One"/>
                <a:ea typeface="Fjalla One"/>
                <a:cs typeface="Fjalla One"/>
                <a:sym typeface="Fjalla One"/>
              </a:defRPr>
            </a:lvl3pPr>
            <a:lvl4pPr lvl="3" algn="ctr" rtl="0">
              <a:lnSpc>
                <a:spcPct val="100000"/>
              </a:lnSpc>
              <a:spcBef>
                <a:spcPts val="1600"/>
              </a:spcBef>
              <a:spcAft>
                <a:spcPts val="0"/>
              </a:spcAft>
              <a:buNone/>
              <a:defRPr sz="2200">
                <a:latin typeface="Fjalla One"/>
                <a:ea typeface="Fjalla One"/>
                <a:cs typeface="Fjalla One"/>
                <a:sym typeface="Fjalla One"/>
              </a:defRPr>
            </a:lvl4pPr>
            <a:lvl5pPr lvl="4" algn="ctr" rtl="0">
              <a:lnSpc>
                <a:spcPct val="100000"/>
              </a:lnSpc>
              <a:spcBef>
                <a:spcPts val="1600"/>
              </a:spcBef>
              <a:spcAft>
                <a:spcPts val="0"/>
              </a:spcAft>
              <a:buNone/>
              <a:defRPr sz="2200">
                <a:latin typeface="Fjalla One"/>
                <a:ea typeface="Fjalla One"/>
                <a:cs typeface="Fjalla One"/>
                <a:sym typeface="Fjalla One"/>
              </a:defRPr>
            </a:lvl5pPr>
            <a:lvl6pPr lvl="5" algn="ctr" rtl="0">
              <a:lnSpc>
                <a:spcPct val="100000"/>
              </a:lnSpc>
              <a:spcBef>
                <a:spcPts val="1600"/>
              </a:spcBef>
              <a:spcAft>
                <a:spcPts val="0"/>
              </a:spcAft>
              <a:buNone/>
              <a:defRPr sz="2200">
                <a:latin typeface="Fjalla One"/>
                <a:ea typeface="Fjalla One"/>
                <a:cs typeface="Fjalla One"/>
                <a:sym typeface="Fjalla One"/>
              </a:defRPr>
            </a:lvl6pPr>
            <a:lvl7pPr lvl="6" algn="ctr" rtl="0">
              <a:lnSpc>
                <a:spcPct val="100000"/>
              </a:lnSpc>
              <a:spcBef>
                <a:spcPts val="1600"/>
              </a:spcBef>
              <a:spcAft>
                <a:spcPts val="0"/>
              </a:spcAft>
              <a:buNone/>
              <a:defRPr sz="2200">
                <a:latin typeface="Fjalla One"/>
                <a:ea typeface="Fjalla One"/>
                <a:cs typeface="Fjalla One"/>
                <a:sym typeface="Fjalla One"/>
              </a:defRPr>
            </a:lvl7pPr>
            <a:lvl8pPr lvl="7" algn="ctr" rtl="0">
              <a:lnSpc>
                <a:spcPct val="100000"/>
              </a:lnSpc>
              <a:spcBef>
                <a:spcPts val="1600"/>
              </a:spcBef>
              <a:spcAft>
                <a:spcPts val="0"/>
              </a:spcAft>
              <a:buNone/>
              <a:defRPr sz="2200">
                <a:latin typeface="Fjalla One"/>
                <a:ea typeface="Fjalla One"/>
                <a:cs typeface="Fjalla One"/>
                <a:sym typeface="Fjalla One"/>
              </a:defRPr>
            </a:lvl8pPr>
            <a:lvl9pPr lvl="8" algn="ctr" rtl="0">
              <a:lnSpc>
                <a:spcPct val="100000"/>
              </a:lnSpc>
              <a:spcBef>
                <a:spcPts val="1600"/>
              </a:spcBef>
              <a:spcAft>
                <a:spcPts val="1600"/>
              </a:spcAft>
              <a:buNone/>
              <a:defRPr sz="2200">
                <a:latin typeface="Fjalla One"/>
                <a:ea typeface="Fjalla One"/>
                <a:cs typeface="Fjalla One"/>
                <a:sym typeface="Fjalla One"/>
              </a:defRPr>
            </a:lvl9pPr>
          </a:lstStyle>
          <a:p>
            <a:endParaRPr/>
          </a:p>
        </p:txBody>
      </p:sp>
      <p:sp>
        <p:nvSpPr>
          <p:cNvPr id="294" name="Google Shape;294;p25"/>
          <p:cNvSpPr txBox="1">
            <a:spLocks noGrp="1"/>
          </p:cNvSpPr>
          <p:nvPr>
            <p:ph type="subTitle" idx="2"/>
          </p:nvPr>
        </p:nvSpPr>
        <p:spPr>
          <a:xfrm>
            <a:off x="4810875" y="1543175"/>
            <a:ext cx="14478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Fjalla One"/>
                <a:ea typeface="Fjalla One"/>
                <a:cs typeface="Fjalla One"/>
                <a:sym typeface="Fjalla One"/>
              </a:defRPr>
            </a:lvl1pPr>
            <a:lvl2pPr lvl="1"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2pPr>
            <a:lvl3pPr lvl="2"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3pPr>
            <a:lvl4pPr lvl="3"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4pPr>
            <a:lvl5pPr lvl="4"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5pPr>
            <a:lvl6pPr lvl="5"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6pPr>
            <a:lvl7pPr lvl="6"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7pPr>
            <a:lvl8pPr lvl="7" algn="ctr" rtl="0">
              <a:lnSpc>
                <a:spcPct val="100000"/>
              </a:lnSpc>
              <a:spcBef>
                <a:spcPts val="1600"/>
              </a:spcBef>
              <a:spcAft>
                <a:spcPts val="0"/>
              </a:spcAft>
              <a:buNone/>
              <a:defRPr sz="2200">
                <a:solidFill>
                  <a:schemeClr val="accent1"/>
                </a:solidFill>
                <a:latin typeface="Fjalla One"/>
                <a:ea typeface="Fjalla One"/>
                <a:cs typeface="Fjalla One"/>
                <a:sym typeface="Fjalla One"/>
              </a:defRPr>
            </a:lvl8pPr>
            <a:lvl9pPr lvl="8" algn="ctr" rtl="0">
              <a:lnSpc>
                <a:spcPct val="100000"/>
              </a:lnSpc>
              <a:spcBef>
                <a:spcPts val="1600"/>
              </a:spcBef>
              <a:spcAft>
                <a:spcPts val="1600"/>
              </a:spcAft>
              <a:buNone/>
              <a:defRPr sz="2200">
                <a:solidFill>
                  <a:schemeClr val="accent1"/>
                </a:solidFill>
                <a:latin typeface="Fjalla One"/>
                <a:ea typeface="Fjalla One"/>
                <a:cs typeface="Fjalla One"/>
                <a:sym typeface="Fjalla One"/>
              </a:defRPr>
            </a:lvl9pPr>
          </a:lstStyle>
          <a:p>
            <a:endParaRPr/>
          </a:p>
        </p:txBody>
      </p:sp>
      <p:sp>
        <p:nvSpPr>
          <p:cNvPr id="295" name="Google Shape;295;p25"/>
          <p:cNvSpPr txBox="1">
            <a:spLocks noGrp="1"/>
          </p:cNvSpPr>
          <p:nvPr>
            <p:ph type="subTitle" idx="3"/>
          </p:nvPr>
        </p:nvSpPr>
        <p:spPr>
          <a:xfrm>
            <a:off x="2891200" y="1910925"/>
            <a:ext cx="14478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dk1"/>
                </a:solidFill>
                <a:latin typeface="Fjalla One"/>
                <a:ea typeface="Fjalla One"/>
                <a:cs typeface="Fjalla One"/>
                <a:sym typeface="Fjalla One"/>
              </a:defRPr>
            </a:lvl1pPr>
            <a:lvl2pPr lvl="1" algn="ctr" rtl="0">
              <a:lnSpc>
                <a:spcPct val="100000"/>
              </a:lnSpc>
              <a:spcBef>
                <a:spcPts val="1600"/>
              </a:spcBef>
              <a:spcAft>
                <a:spcPts val="0"/>
              </a:spcAft>
              <a:buNone/>
              <a:defRPr sz="2200">
                <a:latin typeface="Fjalla One"/>
                <a:ea typeface="Fjalla One"/>
                <a:cs typeface="Fjalla One"/>
                <a:sym typeface="Fjalla One"/>
              </a:defRPr>
            </a:lvl2pPr>
            <a:lvl3pPr lvl="2" algn="ctr" rtl="0">
              <a:lnSpc>
                <a:spcPct val="100000"/>
              </a:lnSpc>
              <a:spcBef>
                <a:spcPts val="1600"/>
              </a:spcBef>
              <a:spcAft>
                <a:spcPts val="0"/>
              </a:spcAft>
              <a:buNone/>
              <a:defRPr sz="2200">
                <a:latin typeface="Fjalla One"/>
                <a:ea typeface="Fjalla One"/>
                <a:cs typeface="Fjalla One"/>
                <a:sym typeface="Fjalla One"/>
              </a:defRPr>
            </a:lvl3pPr>
            <a:lvl4pPr lvl="3" algn="ctr" rtl="0">
              <a:lnSpc>
                <a:spcPct val="100000"/>
              </a:lnSpc>
              <a:spcBef>
                <a:spcPts val="1600"/>
              </a:spcBef>
              <a:spcAft>
                <a:spcPts val="0"/>
              </a:spcAft>
              <a:buNone/>
              <a:defRPr sz="2200">
                <a:latin typeface="Fjalla One"/>
                <a:ea typeface="Fjalla One"/>
                <a:cs typeface="Fjalla One"/>
                <a:sym typeface="Fjalla One"/>
              </a:defRPr>
            </a:lvl4pPr>
            <a:lvl5pPr lvl="4" algn="ctr" rtl="0">
              <a:lnSpc>
                <a:spcPct val="100000"/>
              </a:lnSpc>
              <a:spcBef>
                <a:spcPts val="1600"/>
              </a:spcBef>
              <a:spcAft>
                <a:spcPts val="0"/>
              </a:spcAft>
              <a:buNone/>
              <a:defRPr sz="2200">
                <a:latin typeface="Fjalla One"/>
                <a:ea typeface="Fjalla One"/>
                <a:cs typeface="Fjalla One"/>
                <a:sym typeface="Fjalla One"/>
              </a:defRPr>
            </a:lvl5pPr>
            <a:lvl6pPr lvl="5" algn="ctr" rtl="0">
              <a:lnSpc>
                <a:spcPct val="100000"/>
              </a:lnSpc>
              <a:spcBef>
                <a:spcPts val="1600"/>
              </a:spcBef>
              <a:spcAft>
                <a:spcPts val="0"/>
              </a:spcAft>
              <a:buNone/>
              <a:defRPr sz="2200">
                <a:latin typeface="Fjalla One"/>
                <a:ea typeface="Fjalla One"/>
                <a:cs typeface="Fjalla One"/>
                <a:sym typeface="Fjalla One"/>
              </a:defRPr>
            </a:lvl6pPr>
            <a:lvl7pPr lvl="6" algn="ctr" rtl="0">
              <a:lnSpc>
                <a:spcPct val="100000"/>
              </a:lnSpc>
              <a:spcBef>
                <a:spcPts val="1600"/>
              </a:spcBef>
              <a:spcAft>
                <a:spcPts val="0"/>
              </a:spcAft>
              <a:buNone/>
              <a:defRPr sz="2200">
                <a:latin typeface="Fjalla One"/>
                <a:ea typeface="Fjalla One"/>
                <a:cs typeface="Fjalla One"/>
                <a:sym typeface="Fjalla One"/>
              </a:defRPr>
            </a:lvl7pPr>
            <a:lvl8pPr lvl="7" algn="ctr" rtl="0">
              <a:lnSpc>
                <a:spcPct val="100000"/>
              </a:lnSpc>
              <a:spcBef>
                <a:spcPts val="1600"/>
              </a:spcBef>
              <a:spcAft>
                <a:spcPts val="0"/>
              </a:spcAft>
              <a:buNone/>
              <a:defRPr sz="2200">
                <a:latin typeface="Fjalla One"/>
                <a:ea typeface="Fjalla One"/>
                <a:cs typeface="Fjalla One"/>
                <a:sym typeface="Fjalla One"/>
              </a:defRPr>
            </a:lvl8pPr>
            <a:lvl9pPr lvl="8" algn="ctr" rtl="0">
              <a:lnSpc>
                <a:spcPct val="100000"/>
              </a:lnSpc>
              <a:spcBef>
                <a:spcPts val="1600"/>
              </a:spcBef>
              <a:spcAft>
                <a:spcPts val="1600"/>
              </a:spcAft>
              <a:buNone/>
              <a:defRPr sz="2200">
                <a:latin typeface="Fjalla One"/>
                <a:ea typeface="Fjalla One"/>
                <a:cs typeface="Fjalla One"/>
                <a:sym typeface="Fjalla One"/>
              </a:defRPr>
            </a:lvl9pPr>
          </a:lstStyle>
          <a:p>
            <a:endParaRPr/>
          </a:p>
        </p:txBody>
      </p:sp>
      <p:sp>
        <p:nvSpPr>
          <p:cNvPr id="296" name="Google Shape;296;p25"/>
          <p:cNvSpPr txBox="1">
            <a:spLocks noGrp="1"/>
          </p:cNvSpPr>
          <p:nvPr>
            <p:ph type="subTitle" idx="4"/>
          </p:nvPr>
        </p:nvSpPr>
        <p:spPr>
          <a:xfrm>
            <a:off x="971550" y="2287475"/>
            <a:ext cx="1447800" cy="4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1"/>
                </a:solidFill>
                <a:latin typeface="Fjalla One"/>
                <a:ea typeface="Fjalla One"/>
                <a:cs typeface="Fjalla One"/>
                <a:sym typeface="Fjalla One"/>
              </a:defRPr>
            </a:lvl1pPr>
            <a:lvl2pPr lvl="1" algn="ctr" rtl="0">
              <a:lnSpc>
                <a:spcPct val="100000"/>
              </a:lnSpc>
              <a:spcBef>
                <a:spcPts val="1600"/>
              </a:spcBef>
              <a:spcAft>
                <a:spcPts val="0"/>
              </a:spcAft>
              <a:buNone/>
              <a:defRPr sz="2200">
                <a:latin typeface="Fjalla One"/>
                <a:ea typeface="Fjalla One"/>
                <a:cs typeface="Fjalla One"/>
                <a:sym typeface="Fjalla One"/>
              </a:defRPr>
            </a:lvl2pPr>
            <a:lvl3pPr lvl="2" algn="ctr" rtl="0">
              <a:lnSpc>
                <a:spcPct val="100000"/>
              </a:lnSpc>
              <a:spcBef>
                <a:spcPts val="1600"/>
              </a:spcBef>
              <a:spcAft>
                <a:spcPts val="0"/>
              </a:spcAft>
              <a:buNone/>
              <a:defRPr sz="2200">
                <a:latin typeface="Fjalla One"/>
                <a:ea typeface="Fjalla One"/>
                <a:cs typeface="Fjalla One"/>
                <a:sym typeface="Fjalla One"/>
              </a:defRPr>
            </a:lvl3pPr>
            <a:lvl4pPr lvl="3" algn="ctr" rtl="0">
              <a:lnSpc>
                <a:spcPct val="100000"/>
              </a:lnSpc>
              <a:spcBef>
                <a:spcPts val="1600"/>
              </a:spcBef>
              <a:spcAft>
                <a:spcPts val="0"/>
              </a:spcAft>
              <a:buNone/>
              <a:defRPr sz="2200">
                <a:latin typeface="Fjalla One"/>
                <a:ea typeface="Fjalla One"/>
                <a:cs typeface="Fjalla One"/>
                <a:sym typeface="Fjalla One"/>
              </a:defRPr>
            </a:lvl4pPr>
            <a:lvl5pPr lvl="4" algn="ctr" rtl="0">
              <a:lnSpc>
                <a:spcPct val="100000"/>
              </a:lnSpc>
              <a:spcBef>
                <a:spcPts val="1600"/>
              </a:spcBef>
              <a:spcAft>
                <a:spcPts val="0"/>
              </a:spcAft>
              <a:buNone/>
              <a:defRPr sz="2200">
                <a:latin typeface="Fjalla One"/>
                <a:ea typeface="Fjalla One"/>
                <a:cs typeface="Fjalla One"/>
                <a:sym typeface="Fjalla One"/>
              </a:defRPr>
            </a:lvl5pPr>
            <a:lvl6pPr lvl="5" algn="ctr" rtl="0">
              <a:lnSpc>
                <a:spcPct val="100000"/>
              </a:lnSpc>
              <a:spcBef>
                <a:spcPts val="1600"/>
              </a:spcBef>
              <a:spcAft>
                <a:spcPts val="0"/>
              </a:spcAft>
              <a:buNone/>
              <a:defRPr sz="2200">
                <a:latin typeface="Fjalla One"/>
                <a:ea typeface="Fjalla One"/>
                <a:cs typeface="Fjalla One"/>
                <a:sym typeface="Fjalla One"/>
              </a:defRPr>
            </a:lvl6pPr>
            <a:lvl7pPr lvl="6" algn="ctr" rtl="0">
              <a:lnSpc>
                <a:spcPct val="100000"/>
              </a:lnSpc>
              <a:spcBef>
                <a:spcPts val="1600"/>
              </a:spcBef>
              <a:spcAft>
                <a:spcPts val="0"/>
              </a:spcAft>
              <a:buNone/>
              <a:defRPr sz="2200">
                <a:latin typeface="Fjalla One"/>
                <a:ea typeface="Fjalla One"/>
                <a:cs typeface="Fjalla One"/>
                <a:sym typeface="Fjalla One"/>
              </a:defRPr>
            </a:lvl7pPr>
            <a:lvl8pPr lvl="7" algn="ctr" rtl="0">
              <a:lnSpc>
                <a:spcPct val="100000"/>
              </a:lnSpc>
              <a:spcBef>
                <a:spcPts val="1600"/>
              </a:spcBef>
              <a:spcAft>
                <a:spcPts val="0"/>
              </a:spcAft>
              <a:buNone/>
              <a:defRPr sz="2200">
                <a:latin typeface="Fjalla One"/>
                <a:ea typeface="Fjalla One"/>
                <a:cs typeface="Fjalla One"/>
                <a:sym typeface="Fjalla One"/>
              </a:defRPr>
            </a:lvl8pPr>
            <a:lvl9pPr lvl="8" algn="ctr" rtl="0">
              <a:lnSpc>
                <a:spcPct val="100000"/>
              </a:lnSpc>
              <a:spcBef>
                <a:spcPts val="1600"/>
              </a:spcBef>
              <a:spcAft>
                <a:spcPts val="1600"/>
              </a:spcAft>
              <a:buNone/>
              <a:defRPr sz="2200">
                <a:latin typeface="Fjalla One"/>
                <a:ea typeface="Fjalla One"/>
                <a:cs typeface="Fjalla One"/>
                <a:sym typeface="Fjalla One"/>
              </a:defRPr>
            </a:lvl9pPr>
          </a:lstStyle>
          <a:p>
            <a:endParaRPr/>
          </a:p>
        </p:txBody>
      </p:sp>
      <p:sp>
        <p:nvSpPr>
          <p:cNvPr id="297" name="Google Shape;297;p25"/>
          <p:cNvSpPr txBox="1">
            <a:spLocks noGrp="1"/>
          </p:cNvSpPr>
          <p:nvPr>
            <p:ph type="subTitle" idx="5"/>
          </p:nvPr>
        </p:nvSpPr>
        <p:spPr>
          <a:xfrm>
            <a:off x="971550" y="3184250"/>
            <a:ext cx="1447800" cy="8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8" name="Google Shape;298;p25"/>
          <p:cNvSpPr txBox="1">
            <a:spLocks noGrp="1"/>
          </p:cNvSpPr>
          <p:nvPr>
            <p:ph type="subTitle" idx="6"/>
          </p:nvPr>
        </p:nvSpPr>
        <p:spPr>
          <a:xfrm>
            <a:off x="2891200" y="3184250"/>
            <a:ext cx="1447800" cy="8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9" name="Google Shape;299;p25"/>
          <p:cNvSpPr txBox="1">
            <a:spLocks noGrp="1"/>
          </p:cNvSpPr>
          <p:nvPr>
            <p:ph type="subTitle" idx="7"/>
          </p:nvPr>
        </p:nvSpPr>
        <p:spPr>
          <a:xfrm>
            <a:off x="4810875" y="3184250"/>
            <a:ext cx="1447800" cy="8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0" name="Google Shape;300;p25"/>
          <p:cNvSpPr txBox="1">
            <a:spLocks noGrp="1"/>
          </p:cNvSpPr>
          <p:nvPr>
            <p:ph type="subTitle" idx="8"/>
          </p:nvPr>
        </p:nvSpPr>
        <p:spPr>
          <a:xfrm>
            <a:off x="6730525" y="3184250"/>
            <a:ext cx="1447800" cy="8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1" name="Google Shape;301;p25"/>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14">
    <p:spTree>
      <p:nvGrpSpPr>
        <p:cNvPr id="1" name="Shape 303"/>
        <p:cNvGrpSpPr/>
        <p:nvPr/>
      </p:nvGrpSpPr>
      <p:grpSpPr>
        <a:xfrm>
          <a:off x="0" y="0"/>
          <a:ext cx="0" cy="0"/>
          <a:chOff x="0" y="0"/>
          <a:chExt cx="0" cy="0"/>
        </a:xfrm>
      </p:grpSpPr>
      <p:sp>
        <p:nvSpPr>
          <p:cNvPr id="304" name="Google Shape;304;p26"/>
          <p:cNvSpPr/>
          <p:nvPr/>
        </p:nvSpPr>
        <p:spPr>
          <a:xfrm flipH="1">
            <a:off x="7886953" y="-322"/>
            <a:ext cx="1257045" cy="5144144"/>
          </a:xfrm>
          <a:custGeom>
            <a:avLst/>
            <a:gdLst/>
            <a:ahLst/>
            <a:cxnLst/>
            <a:rect l="l" t="t" r="r" b="b"/>
            <a:pathLst>
              <a:path w="9680" h="39613" extrusionOk="0">
                <a:moveTo>
                  <a:pt x="0" y="0"/>
                </a:moveTo>
                <a:lnTo>
                  <a:pt x="0" y="39612"/>
                </a:lnTo>
                <a:lnTo>
                  <a:pt x="2000" y="39612"/>
                </a:lnTo>
                <a:lnTo>
                  <a:pt x="9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07" name="Google Shape;307;p26"/>
          <p:cNvSpPr txBox="1">
            <a:spLocks noGrp="1"/>
          </p:cNvSpPr>
          <p:nvPr>
            <p:ph type="body" idx="1"/>
          </p:nvPr>
        </p:nvSpPr>
        <p:spPr>
          <a:xfrm>
            <a:off x="1343250" y="1657300"/>
            <a:ext cx="3409800" cy="20670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308" name="Google Shape;308;p26"/>
          <p:cNvSpPr/>
          <p:nvPr/>
        </p:nvSpPr>
        <p:spPr>
          <a:xfrm>
            <a:off x="0" y="2294951"/>
            <a:ext cx="552449" cy="2848563"/>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1" name="Shape 309"/>
        <p:cNvGrpSpPr/>
        <p:nvPr/>
      </p:nvGrpSpPr>
      <p:grpSpPr>
        <a:xfrm>
          <a:off x="0" y="0"/>
          <a:ext cx="0" cy="0"/>
          <a:chOff x="0" y="0"/>
          <a:chExt cx="0" cy="0"/>
        </a:xfrm>
      </p:grpSpPr>
      <p:sp>
        <p:nvSpPr>
          <p:cNvPr id="310" name="Google Shape;310;p27"/>
          <p:cNvSpPr/>
          <p:nvPr/>
        </p:nvSpPr>
        <p:spPr>
          <a:xfrm>
            <a:off x="5557533" y="1763"/>
            <a:ext cx="3597408" cy="5143520"/>
          </a:xfrm>
          <a:custGeom>
            <a:avLst/>
            <a:gdLst/>
            <a:ahLst/>
            <a:cxnLst/>
            <a:rect l="l" t="t" r="r" b="b"/>
            <a:pathLst>
              <a:path w="112419" h="160735" extrusionOk="0">
                <a:moveTo>
                  <a:pt x="31147" y="0"/>
                </a:moveTo>
                <a:lnTo>
                  <a:pt x="31147" y="12"/>
                </a:lnTo>
                <a:lnTo>
                  <a:pt x="0" y="160734"/>
                </a:lnTo>
                <a:lnTo>
                  <a:pt x="112419" y="160734"/>
                </a:lnTo>
                <a:lnTo>
                  <a:pt x="112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27"/>
          <p:cNvSpPr/>
          <p:nvPr/>
        </p:nvSpPr>
        <p:spPr>
          <a:xfrm rot="10800000" flipH="1">
            <a:off x="0" y="-32"/>
            <a:ext cx="904869" cy="466590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14" name="Google Shape;314;p27"/>
          <p:cNvSpPr txBox="1">
            <a:spLocks noGrp="1"/>
          </p:cNvSpPr>
          <p:nvPr>
            <p:ph type="body" idx="1"/>
          </p:nvPr>
        </p:nvSpPr>
        <p:spPr>
          <a:xfrm>
            <a:off x="1245150" y="1923000"/>
            <a:ext cx="2964900" cy="161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16">
    <p:spTree>
      <p:nvGrpSpPr>
        <p:cNvPr id="1" name="Shape 315"/>
        <p:cNvGrpSpPr/>
        <p:nvPr/>
      </p:nvGrpSpPr>
      <p:grpSpPr>
        <a:xfrm>
          <a:off x="0" y="0"/>
          <a:ext cx="0" cy="0"/>
          <a:chOff x="0" y="0"/>
          <a:chExt cx="0" cy="0"/>
        </a:xfrm>
      </p:grpSpPr>
      <p:sp>
        <p:nvSpPr>
          <p:cNvPr id="316" name="Google Shape;316;p28"/>
          <p:cNvSpPr/>
          <p:nvPr/>
        </p:nvSpPr>
        <p:spPr>
          <a:xfrm>
            <a:off x="1048350" y="1539875"/>
            <a:ext cx="7047300" cy="2584500"/>
          </a:xfrm>
          <a:prstGeom prst="parallelogram">
            <a:avLst>
              <a:gd name="adj" fmla="val 19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txBox="1">
            <a:spLocks noGrp="1"/>
          </p:cNvSpPr>
          <p:nvPr>
            <p:ph type="subTitle" idx="1"/>
          </p:nvPr>
        </p:nvSpPr>
        <p:spPr>
          <a:xfrm>
            <a:off x="2074650" y="1830325"/>
            <a:ext cx="4916700" cy="21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318" name="Google Shape;318;p28"/>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20" name="Google Shape;320;p28"/>
          <p:cNvSpPr/>
          <p:nvPr/>
        </p:nvSpPr>
        <p:spPr>
          <a:xfrm flipH="1">
            <a:off x="8430769" y="1466475"/>
            <a:ext cx="713231" cy="3677595"/>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0" y="-27"/>
            <a:ext cx="857251" cy="442019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CUSTOM_17">
    <p:spTree>
      <p:nvGrpSpPr>
        <p:cNvPr id="1" name="Shape 322"/>
        <p:cNvGrpSpPr/>
        <p:nvPr/>
      </p:nvGrpSpPr>
      <p:grpSpPr>
        <a:xfrm>
          <a:off x="0" y="0"/>
          <a:ext cx="0" cy="0"/>
          <a:chOff x="0" y="0"/>
          <a:chExt cx="0" cy="0"/>
        </a:xfrm>
      </p:grpSpPr>
      <p:sp>
        <p:nvSpPr>
          <p:cNvPr id="323" name="Google Shape;323;p29"/>
          <p:cNvSpPr txBox="1">
            <a:spLocks noGrp="1"/>
          </p:cNvSpPr>
          <p:nvPr>
            <p:ph type="subTitle" idx="1"/>
          </p:nvPr>
        </p:nvSpPr>
        <p:spPr>
          <a:xfrm>
            <a:off x="3293663" y="1672350"/>
            <a:ext cx="3023400" cy="295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2000">
                <a:latin typeface="Fjalla One"/>
                <a:ea typeface="Fjalla One"/>
                <a:cs typeface="Fjalla One"/>
                <a:sym typeface="Fjalla One"/>
              </a:defRPr>
            </a:lvl1pPr>
            <a:lvl2pPr lvl="1" rtl="0">
              <a:lnSpc>
                <a:spcPct val="100000"/>
              </a:lnSpc>
              <a:spcBef>
                <a:spcPts val="1600"/>
              </a:spcBef>
              <a:spcAft>
                <a:spcPts val="0"/>
              </a:spcAft>
              <a:buNone/>
              <a:defRPr sz="2000">
                <a:latin typeface="Fjalla One"/>
                <a:ea typeface="Fjalla One"/>
                <a:cs typeface="Fjalla One"/>
                <a:sym typeface="Fjalla One"/>
              </a:defRPr>
            </a:lvl2pPr>
            <a:lvl3pPr lvl="2" rtl="0">
              <a:lnSpc>
                <a:spcPct val="100000"/>
              </a:lnSpc>
              <a:spcBef>
                <a:spcPts val="1600"/>
              </a:spcBef>
              <a:spcAft>
                <a:spcPts val="0"/>
              </a:spcAft>
              <a:buNone/>
              <a:defRPr sz="2000">
                <a:latin typeface="Fjalla One"/>
                <a:ea typeface="Fjalla One"/>
                <a:cs typeface="Fjalla One"/>
                <a:sym typeface="Fjalla One"/>
              </a:defRPr>
            </a:lvl3pPr>
            <a:lvl4pPr lvl="3" rtl="0">
              <a:lnSpc>
                <a:spcPct val="100000"/>
              </a:lnSpc>
              <a:spcBef>
                <a:spcPts val="1600"/>
              </a:spcBef>
              <a:spcAft>
                <a:spcPts val="0"/>
              </a:spcAft>
              <a:buNone/>
              <a:defRPr sz="2000">
                <a:latin typeface="Fjalla One"/>
                <a:ea typeface="Fjalla One"/>
                <a:cs typeface="Fjalla One"/>
                <a:sym typeface="Fjalla One"/>
              </a:defRPr>
            </a:lvl4pPr>
            <a:lvl5pPr lvl="4" rtl="0">
              <a:lnSpc>
                <a:spcPct val="100000"/>
              </a:lnSpc>
              <a:spcBef>
                <a:spcPts val="1600"/>
              </a:spcBef>
              <a:spcAft>
                <a:spcPts val="0"/>
              </a:spcAft>
              <a:buNone/>
              <a:defRPr sz="2000">
                <a:latin typeface="Fjalla One"/>
                <a:ea typeface="Fjalla One"/>
                <a:cs typeface="Fjalla One"/>
                <a:sym typeface="Fjalla One"/>
              </a:defRPr>
            </a:lvl5pPr>
            <a:lvl6pPr lvl="5" rtl="0">
              <a:lnSpc>
                <a:spcPct val="100000"/>
              </a:lnSpc>
              <a:spcBef>
                <a:spcPts val="1600"/>
              </a:spcBef>
              <a:spcAft>
                <a:spcPts val="0"/>
              </a:spcAft>
              <a:buNone/>
              <a:defRPr sz="2000">
                <a:latin typeface="Fjalla One"/>
                <a:ea typeface="Fjalla One"/>
                <a:cs typeface="Fjalla One"/>
                <a:sym typeface="Fjalla One"/>
              </a:defRPr>
            </a:lvl6pPr>
            <a:lvl7pPr lvl="6" rtl="0">
              <a:lnSpc>
                <a:spcPct val="100000"/>
              </a:lnSpc>
              <a:spcBef>
                <a:spcPts val="1600"/>
              </a:spcBef>
              <a:spcAft>
                <a:spcPts val="0"/>
              </a:spcAft>
              <a:buNone/>
              <a:defRPr sz="2000">
                <a:latin typeface="Fjalla One"/>
                <a:ea typeface="Fjalla One"/>
                <a:cs typeface="Fjalla One"/>
                <a:sym typeface="Fjalla One"/>
              </a:defRPr>
            </a:lvl7pPr>
            <a:lvl8pPr lvl="7" rtl="0">
              <a:lnSpc>
                <a:spcPct val="100000"/>
              </a:lnSpc>
              <a:spcBef>
                <a:spcPts val="1600"/>
              </a:spcBef>
              <a:spcAft>
                <a:spcPts val="0"/>
              </a:spcAft>
              <a:buNone/>
              <a:defRPr sz="2000">
                <a:latin typeface="Fjalla One"/>
                <a:ea typeface="Fjalla One"/>
                <a:cs typeface="Fjalla One"/>
                <a:sym typeface="Fjalla One"/>
              </a:defRPr>
            </a:lvl8pPr>
            <a:lvl9pPr lvl="8"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324" name="Google Shape;324;p29"/>
          <p:cNvSpPr txBox="1">
            <a:spLocks noGrp="1"/>
          </p:cNvSpPr>
          <p:nvPr>
            <p:ph type="subTitle" idx="2"/>
          </p:nvPr>
        </p:nvSpPr>
        <p:spPr>
          <a:xfrm>
            <a:off x="3293675" y="2008050"/>
            <a:ext cx="3023400" cy="37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325" name="Google Shape;325;p29"/>
          <p:cNvSpPr txBox="1">
            <a:spLocks noGrp="1"/>
          </p:cNvSpPr>
          <p:nvPr>
            <p:ph type="subTitle" idx="3"/>
          </p:nvPr>
        </p:nvSpPr>
        <p:spPr>
          <a:xfrm>
            <a:off x="3293663" y="2691525"/>
            <a:ext cx="3023400" cy="295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2000">
                <a:latin typeface="Fjalla One"/>
                <a:ea typeface="Fjalla One"/>
                <a:cs typeface="Fjalla One"/>
                <a:sym typeface="Fjalla One"/>
              </a:defRPr>
            </a:lvl1pPr>
            <a:lvl2pPr lvl="1" rtl="0">
              <a:lnSpc>
                <a:spcPct val="100000"/>
              </a:lnSpc>
              <a:spcBef>
                <a:spcPts val="1600"/>
              </a:spcBef>
              <a:spcAft>
                <a:spcPts val="0"/>
              </a:spcAft>
              <a:buNone/>
              <a:defRPr sz="2000">
                <a:latin typeface="Fjalla One"/>
                <a:ea typeface="Fjalla One"/>
                <a:cs typeface="Fjalla One"/>
                <a:sym typeface="Fjalla One"/>
              </a:defRPr>
            </a:lvl2pPr>
            <a:lvl3pPr lvl="2" rtl="0">
              <a:lnSpc>
                <a:spcPct val="100000"/>
              </a:lnSpc>
              <a:spcBef>
                <a:spcPts val="1600"/>
              </a:spcBef>
              <a:spcAft>
                <a:spcPts val="0"/>
              </a:spcAft>
              <a:buNone/>
              <a:defRPr sz="2000">
                <a:latin typeface="Fjalla One"/>
                <a:ea typeface="Fjalla One"/>
                <a:cs typeface="Fjalla One"/>
                <a:sym typeface="Fjalla One"/>
              </a:defRPr>
            </a:lvl3pPr>
            <a:lvl4pPr lvl="3" rtl="0">
              <a:lnSpc>
                <a:spcPct val="100000"/>
              </a:lnSpc>
              <a:spcBef>
                <a:spcPts val="1600"/>
              </a:spcBef>
              <a:spcAft>
                <a:spcPts val="0"/>
              </a:spcAft>
              <a:buNone/>
              <a:defRPr sz="2000">
                <a:latin typeface="Fjalla One"/>
                <a:ea typeface="Fjalla One"/>
                <a:cs typeface="Fjalla One"/>
                <a:sym typeface="Fjalla One"/>
              </a:defRPr>
            </a:lvl4pPr>
            <a:lvl5pPr lvl="4" rtl="0">
              <a:lnSpc>
                <a:spcPct val="100000"/>
              </a:lnSpc>
              <a:spcBef>
                <a:spcPts val="1600"/>
              </a:spcBef>
              <a:spcAft>
                <a:spcPts val="0"/>
              </a:spcAft>
              <a:buNone/>
              <a:defRPr sz="2000">
                <a:latin typeface="Fjalla One"/>
                <a:ea typeface="Fjalla One"/>
                <a:cs typeface="Fjalla One"/>
                <a:sym typeface="Fjalla One"/>
              </a:defRPr>
            </a:lvl5pPr>
            <a:lvl6pPr lvl="5" rtl="0">
              <a:lnSpc>
                <a:spcPct val="100000"/>
              </a:lnSpc>
              <a:spcBef>
                <a:spcPts val="1600"/>
              </a:spcBef>
              <a:spcAft>
                <a:spcPts val="0"/>
              </a:spcAft>
              <a:buNone/>
              <a:defRPr sz="2000">
                <a:latin typeface="Fjalla One"/>
                <a:ea typeface="Fjalla One"/>
                <a:cs typeface="Fjalla One"/>
                <a:sym typeface="Fjalla One"/>
              </a:defRPr>
            </a:lvl6pPr>
            <a:lvl7pPr lvl="6" rtl="0">
              <a:lnSpc>
                <a:spcPct val="100000"/>
              </a:lnSpc>
              <a:spcBef>
                <a:spcPts val="1600"/>
              </a:spcBef>
              <a:spcAft>
                <a:spcPts val="0"/>
              </a:spcAft>
              <a:buNone/>
              <a:defRPr sz="2000">
                <a:latin typeface="Fjalla One"/>
                <a:ea typeface="Fjalla One"/>
                <a:cs typeface="Fjalla One"/>
                <a:sym typeface="Fjalla One"/>
              </a:defRPr>
            </a:lvl7pPr>
            <a:lvl8pPr lvl="7" rtl="0">
              <a:lnSpc>
                <a:spcPct val="100000"/>
              </a:lnSpc>
              <a:spcBef>
                <a:spcPts val="1600"/>
              </a:spcBef>
              <a:spcAft>
                <a:spcPts val="0"/>
              </a:spcAft>
              <a:buNone/>
              <a:defRPr sz="2000">
                <a:latin typeface="Fjalla One"/>
                <a:ea typeface="Fjalla One"/>
                <a:cs typeface="Fjalla One"/>
                <a:sym typeface="Fjalla One"/>
              </a:defRPr>
            </a:lvl8pPr>
            <a:lvl9pPr lvl="8"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326" name="Google Shape;326;p29"/>
          <p:cNvSpPr txBox="1">
            <a:spLocks noGrp="1"/>
          </p:cNvSpPr>
          <p:nvPr>
            <p:ph type="subTitle" idx="4"/>
          </p:nvPr>
        </p:nvSpPr>
        <p:spPr>
          <a:xfrm>
            <a:off x="3293675" y="3027225"/>
            <a:ext cx="3023400" cy="37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327" name="Google Shape;327;p29"/>
          <p:cNvSpPr txBox="1">
            <a:spLocks noGrp="1"/>
          </p:cNvSpPr>
          <p:nvPr>
            <p:ph type="subTitle" idx="5"/>
          </p:nvPr>
        </p:nvSpPr>
        <p:spPr>
          <a:xfrm>
            <a:off x="3293663" y="3710700"/>
            <a:ext cx="3023400" cy="295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2000">
                <a:latin typeface="Fjalla One"/>
                <a:ea typeface="Fjalla One"/>
                <a:cs typeface="Fjalla One"/>
                <a:sym typeface="Fjalla One"/>
              </a:defRPr>
            </a:lvl1pPr>
            <a:lvl2pPr lvl="1" rtl="0">
              <a:lnSpc>
                <a:spcPct val="100000"/>
              </a:lnSpc>
              <a:spcBef>
                <a:spcPts val="1600"/>
              </a:spcBef>
              <a:spcAft>
                <a:spcPts val="0"/>
              </a:spcAft>
              <a:buNone/>
              <a:defRPr sz="2000">
                <a:latin typeface="Fjalla One"/>
                <a:ea typeface="Fjalla One"/>
                <a:cs typeface="Fjalla One"/>
                <a:sym typeface="Fjalla One"/>
              </a:defRPr>
            </a:lvl2pPr>
            <a:lvl3pPr lvl="2" rtl="0">
              <a:lnSpc>
                <a:spcPct val="100000"/>
              </a:lnSpc>
              <a:spcBef>
                <a:spcPts val="1600"/>
              </a:spcBef>
              <a:spcAft>
                <a:spcPts val="0"/>
              </a:spcAft>
              <a:buNone/>
              <a:defRPr sz="2000">
                <a:latin typeface="Fjalla One"/>
                <a:ea typeface="Fjalla One"/>
                <a:cs typeface="Fjalla One"/>
                <a:sym typeface="Fjalla One"/>
              </a:defRPr>
            </a:lvl3pPr>
            <a:lvl4pPr lvl="3" rtl="0">
              <a:lnSpc>
                <a:spcPct val="100000"/>
              </a:lnSpc>
              <a:spcBef>
                <a:spcPts val="1600"/>
              </a:spcBef>
              <a:spcAft>
                <a:spcPts val="0"/>
              </a:spcAft>
              <a:buNone/>
              <a:defRPr sz="2000">
                <a:latin typeface="Fjalla One"/>
                <a:ea typeface="Fjalla One"/>
                <a:cs typeface="Fjalla One"/>
                <a:sym typeface="Fjalla One"/>
              </a:defRPr>
            </a:lvl4pPr>
            <a:lvl5pPr lvl="4" rtl="0">
              <a:lnSpc>
                <a:spcPct val="100000"/>
              </a:lnSpc>
              <a:spcBef>
                <a:spcPts val="1600"/>
              </a:spcBef>
              <a:spcAft>
                <a:spcPts val="0"/>
              </a:spcAft>
              <a:buNone/>
              <a:defRPr sz="2000">
                <a:latin typeface="Fjalla One"/>
                <a:ea typeface="Fjalla One"/>
                <a:cs typeface="Fjalla One"/>
                <a:sym typeface="Fjalla One"/>
              </a:defRPr>
            </a:lvl5pPr>
            <a:lvl6pPr lvl="5" rtl="0">
              <a:lnSpc>
                <a:spcPct val="100000"/>
              </a:lnSpc>
              <a:spcBef>
                <a:spcPts val="1600"/>
              </a:spcBef>
              <a:spcAft>
                <a:spcPts val="0"/>
              </a:spcAft>
              <a:buNone/>
              <a:defRPr sz="2000">
                <a:latin typeface="Fjalla One"/>
                <a:ea typeface="Fjalla One"/>
                <a:cs typeface="Fjalla One"/>
                <a:sym typeface="Fjalla One"/>
              </a:defRPr>
            </a:lvl6pPr>
            <a:lvl7pPr lvl="6" rtl="0">
              <a:lnSpc>
                <a:spcPct val="100000"/>
              </a:lnSpc>
              <a:spcBef>
                <a:spcPts val="1600"/>
              </a:spcBef>
              <a:spcAft>
                <a:spcPts val="0"/>
              </a:spcAft>
              <a:buNone/>
              <a:defRPr sz="2000">
                <a:latin typeface="Fjalla One"/>
                <a:ea typeface="Fjalla One"/>
                <a:cs typeface="Fjalla One"/>
                <a:sym typeface="Fjalla One"/>
              </a:defRPr>
            </a:lvl7pPr>
            <a:lvl8pPr lvl="7" rtl="0">
              <a:lnSpc>
                <a:spcPct val="100000"/>
              </a:lnSpc>
              <a:spcBef>
                <a:spcPts val="1600"/>
              </a:spcBef>
              <a:spcAft>
                <a:spcPts val="0"/>
              </a:spcAft>
              <a:buNone/>
              <a:defRPr sz="2000">
                <a:latin typeface="Fjalla One"/>
                <a:ea typeface="Fjalla One"/>
                <a:cs typeface="Fjalla One"/>
                <a:sym typeface="Fjalla One"/>
              </a:defRPr>
            </a:lvl8pPr>
            <a:lvl9pPr lvl="8" rtl="0">
              <a:lnSpc>
                <a:spcPct val="100000"/>
              </a:lnSpc>
              <a:spcBef>
                <a:spcPts val="1600"/>
              </a:spcBef>
              <a:spcAft>
                <a:spcPts val="1600"/>
              </a:spcAft>
              <a:buNone/>
              <a:defRPr sz="2000">
                <a:latin typeface="Fjalla One"/>
                <a:ea typeface="Fjalla One"/>
                <a:cs typeface="Fjalla One"/>
                <a:sym typeface="Fjalla One"/>
              </a:defRPr>
            </a:lvl9pPr>
          </a:lstStyle>
          <a:p>
            <a:endParaRPr/>
          </a:p>
        </p:txBody>
      </p:sp>
      <p:sp>
        <p:nvSpPr>
          <p:cNvPr id="328" name="Google Shape;328;p29"/>
          <p:cNvSpPr txBox="1">
            <a:spLocks noGrp="1"/>
          </p:cNvSpPr>
          <p:nvPr>
            <p:ph type="subTitle" idx="6"/>
          </p:nvPr>
        </p:nvSpPr>
        <p:spPr>
          <a:xfrm>
            <a:off x="3293675" y="4046400"/>
            <a:ext cx="3023400" cy="37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329" name="Google Shape;329;p29"/>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31" name="Google Shape;331;p29"/>
          <p:cNvSpPr/>
          <p:nvPr/>
        </p:nvSpPr>
        <p:spPr>
          <a:xfrm rot="10800000" flipH="1">
            <a:off x="-2" y="-12"/>
            <a:ext cx="862669" cy="4448138"/>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flipH="1">
            <a:off x="8489694" y="1769848"/>
            <a:ext cx="654303" cy="3373661"/>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19">
    <p:spTree>
      <p:nvGrpSpPr>
        <p:cNvPr id="1" name="Shape 333"/>
        <p:cNvGrpSpPr/>
        <p:nvPr/>
      </p:nvGrpSpPr>
      <p:grpSpPr>
        <a:xfrm>
          <a:off x="0" y="0"/>
          <a:ext cx="0" cy="0"/>
          <a:chOff x="0" y="0"/>
          <a:chExt cx="0" cy="0"/>
        </a:xfrm>
      </p:grpSpPr>
      <p:sp>
        <p:nvSpPr>
          <p:cNvPr id="334" name="Google Shape;334;p30"/>
          <p:cNvSpPr/>
          <p:nvPr/>
        </p:nvSpPr>
        <p:spPr>
          <a:xfrm flipH="1">
            <a:off x="0" y="1"/>
            <a:ext cx="498686" cy="2572235"/>
          </a:xfrm>
          <a:custGeom>
            <a:avLst/>
            <a:gdLst/>
            <a:ahLst/>
            <a:cxnLst/>
            <a:rect l="l" t="t" r="r" b="b"/>
            <a:pathLst>
              <a:path w="6752" h="34827" extrusionOk="0">
                <a:moveTo>
                  <a:pt x="1" y="1"/>
                </a:moveTo>
                <a:lnTo>
                  <a:pt x="6752" y="34827"/>
                </a:lnTo>
                <a:lnTo>
                  <a:pt x="6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flipH="1">
            <a:off x="8645324" y="2572161"/>
            <a:ext cx="498686" cy="257134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338" name="Google Shape;338;p30"/>
          <p:cNvSpPr txBox="1">
            <a:spLocks noGrp="1"/>
          </p:cNvSpPr>
          <p:nvPr>
            <p:ph type="body" idx="1"/>
          </p:nvPr>
        </p:nvSpPr>
        <p:spPr>
          <a:xfrm>
            <a:off x="713225" y="1470450"/>
            <a:ext cx="3620700" cy="31380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600"/>
            </a:lvl1pPr>
            <a:lvl2pPr marL="914400" lvl="1" indent="-317500" rtl="0">
              <a:lnSpc>
                <a:spcPct val="100000"/>
              </a:lnSpc>
              <a:spcBef>
                <a:spcPts val="1600"/>
              </a:spcBef>
              <a:spcAft>
                <a:spcPts val="0"/>
              </a:spcAft>
              <a:buSzPts val="1400"/>
              <a:buChar char="○"/>
              <a:defRPr sz="1600"/>
            </a:lvl2pPr>
            <a:lvl3pPr marL="1371600" lvl="2" indent="-317500" rtl="0">
              <a:lnSpc>
                <a:spcPct val="100000"/>
              </a:lnSpc>
              <a:spcBef>
                <a:spcPts val="1600"/>
              </a:spcBef>
              <a:spcAft>
                <a:spcPts val="0"/>
              </a:spcAft>
              <a:buSzPts val="1400"/>
              <a:buChar char="■"/>
              <a:defRPr sz="1600"/>
            </a:lvl3pPr>
            <a:lvl4pPr marL="1828800" lvl="3" indent="-317500" rtl="0">
              <a:lnSpc>
                <a:spcPct val="100000"/>
              </a:lnSpc>
              <a:spcBef>
                <a:spcPts val="1600"/>
              </a:spcBef>
              <a:spcAft>
                <a:spcPts val="0"/>
              </a:spcAft>
              <a:buSzPts val="1400"/>
              <a:buChar char="●"/>
              <a:defRPr sz="1600"/>
            </a:lvl4pPr>
            <a:lvl5pPr marL="2286000" lvl="4" indent="-317500" rtl="0">
              <a:lnSpc>
                <a:spcPct val="100000"/>
              </a:lnSpc>
              <a:spcBef>
                <a:spcPts val="1600"/>
              </a:spcBef>
              <a:spcAft>
                <a:spcPts val="0"/>
              </a:spcAft>
              <a:buSzPts val="1400"/>
              <a:buChar char="○"/>
              <a:defRPr sz="1600"/>
            </a:lvl5pPr>
            <a:lvl6pPr marL="2743200" lvl="5" indent="-317500" rtl="0">
              <a:lnSpc>
                <a:spcPct val="100000"/>
              </a:lnSpc>
              <a:spcBef>
                <a:spcPts val="1600"/>
              </a:spcBef>
              <a:spcAft>
                <a:spcPts val="0"/>
              </a:spcAft>
              <a:buSzPts val="1400"/>
              <a:buChar char="■"/>
              <a:defRPr sz="1600"/>
            </a:lvl6pPr>
            <a:lvl7pPr marL="3200400" lvl="6" indent="-317500" rtl="0">
              <a:lnSpc>
                <a:spcPct val="100000"/>
              </a:lnSpc>
              <a:spcBef>
                <a:spcPts val="1600"/>
              </a:spcBef>
              <a:spcAft>
                <a:spcPts val="0"/>
              </a:spcAft>
              <a:buSzPts val="1400"/>
              <a:buChar char="●"/>
              <a:defRPr sz="1600"/>
            </a:lvl7pPr>
            <a:lvl8pPr marL="3657600" lvl="7" indent="-317500" rtl="0">
              <a:lnSpc>
                <a:spcPct val="100000"/>
              </a:lnSpc>
              <a:spcBef>
                <a:spcPts val="1600"/>
              </a:spcBef>
              <a:spcAft>
                <a:spcPts val="0"/>
              </a:spcAft>
              <a:buSzPts val="1400"/>
              <a:buChar char="○"/>
              <a:defRPr sz="1600"/>
            </a:lvl8pPr>
            <a:lvl9pPr marL="4114800" lvl="8" indent="-317500" rtl="0">
              <a:lnSpc>
                <a:spcPct val="100000"/>
              </a:lnSpc>
              <a:spcBef>
                <a:spcPts val="1600"/>
              </a:spcBef>
              <a:spcAft>
                <a:spcPts val="1600"/>
              </a:spcAft>
              <a:buSzPts val="1400"/>
              <a:buChar char="■"/>
              <a:defRPr sz="1600"/>
            </a:lvl9pPr>
          </a:lstStyle>
          <a:p>
            <a:endParaRPr/>
          </a:p>
        </p:txBody>
      </p:sp>
      <p:sp>
        <p:nvSpPr>
          <p:cNvPr id="339" name="Google Shape;339;p30"/>
          <p:cNvSpPr txBox="1">
            <a:spLocks noGrp="1"/>
          </p:cNvSpPr>
          <p:nvPr>
            <p:ph type="body" idx="2"/>
          </p:nvPr>
        </p:nvSpPr>
        <p:spPr>
          <a:xfrm>
            <a:off x="4810075" y="1470450"/>
            <a:ext cx="3620700" cy="31380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600"/>
            </a:lvl1pPr>
            <a:lvl2pPr marL="914400" lvl="1" indent="-317500" rtl="0">
              <a:lnSpc>
                <a:spcPct val="100000"/>
              </a:lnSpc>
              <a:spcBef>
                <a:spcPts val="1600"/>
              </a:spcBef>
              <a:spcAft>
                <a:spcPts val="0"/>
              </a:spcAft>
              <a:buSzPts val="1400"/>
              <a:buChar char="○"/>
              <a:defRPr sz="1600"/>
            </a:lvl2pPr>
            <a:lvl3pPr marL="1371600" lvl="2" indent="-317500" rtl="0">
              <a:lnSpc>
                <a:spcPct val="100000"/>
              </a:lnSpc>
              <a:spcBef>
                <a:spcPts val="1600"/>
              </a:spcBef>
              <a:spcAft>
                <a:spcPts val="0"/>
              </a:spcAft>
              <a:buSzPts val="1400"/>
              <a:buChar char="■"/>
              <a:defRPr sz="1600"/>
            </a:lvl3pPr>
            <a:lvl4pPr marL="1828800" lvl="3" indent="-317500" rtl="0">
              <a:lnSpc>
                <a:spcPct val="100000"/>
              </a:lnSpc>
              <a:spcBef>
                <a:spcPts val="1600"/>
              </a:spcBef>
              <a:spcAft>
                <a:spcPts val="0"/>
              </a:spcAft>
              <a:buSzPts val="1400"/>
              <a:buChar char="●"/>
              <a:defRPr sz="1600"/>
            </a:lvl4pPr>
            <a:lvl5pPr marL="2286000" lvl="4" indent="-317500" rtl="0">
              <a:lnSpc>
                <a:spcPct val="100000"/>
              </a:lnSpc>
              <a:spcBef>
                <a:spcPts val="1600"/>
              </a:spcBef>
              <a:spcAft>
                <a:spcPts val="0"/>
              </a:spcAft>
              <a:buSzPts val="1400"/>
              <a:buChar char="○"/>
              <a:defRPr sz="1600"/>
            </a:lvl5pPr>
            <a:lvl6pPr marL="2743200" lvl="5" indent="-317500" rtl="0">
              <a:lnSpc>
                <a:spcPct val="100000"/>
              </a:lnSpc>
              <a:spcBef>
                <a:spcPts val="1600"/>
              </a:spcBef>
              <a:spcAft>
                <a:spcPts val="0"/>
              </a:spcAft>
              <a:buSzPts val="1400"/>
              <a:buChar char="■"/>
              <a:defRPr sz="1600"/>
            </a:lvl6pPr>
            <a:lvl7pPr marL="3200400" lvl="6" indent="-317500" rtl="0">
              <a:lnSpc>
                <a:spcPct val="100000"/>
              </a:lnSpc>
              <a:spcBef>
                <a:spcPts val="1600"/>
              </a:spcBef>
              <a:spcAft>
                <a:spcPts val="0"/>
              </a:spcAft>
              <a:buSzPts val="1400"/>
              <a:buChar char="●"/>
              <a:defRPr sz="1600"/>
            </a:lvl7pPr>
            <a:lvl8pPr marL="3657600" lvl="7" indent="-317500" rtl="0">
              <a:lnSpc>
                <a:spcPct val="100000"/>
              </a:lnSpc>
              <a:spcBef>
                <a:spcPts val="1600"/>
              </a:spcBef>
              <a:spcAft>
                <a:spcPts val="0"/>
              </a:spcAft>
              <a:buSzPts val="1400"/>
              <a:buChar char="○"/>
              <a:defRPr sz="1600"/>
            </a:lvl8pPr>
            <a:lvl9pPr marL="4114800" lvl="8" indent="-317500" rtl="0">
              <a:lnSpc>
                <a:spcPct val="100000"/>
              </a:lnSpc>
              <a:spcBef>
                <a:spcPts val="1600"/>
              </a:spcBef>
              <a:spcAft>
                <a:spcPts val="1600"/>
              </a:spcAft>
              <a:buSzPts val="1400"/>
              <a:buChar char="■"/>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sp>
        <p:nvSpPr>
          <p:cNvPr id="127" name="Google Shape;127;p4"/>
          <p:cNvSpPr/>
          <p:nvPr/>
        </p:nvSpPr>
        <p:spPr>
          <a:xfrm>
            <a:off x="4288557" y="894580"/>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29" name="Google Shape;129;p4"/>
          <p:cNvSpPr txBox="1">
            <a:spLocks noGrp="1"/>
          </p:cNvSpPr>
          <p:nvPr>
            <p:ph type="body" idx="1"/>
          </p:nvPr>
        </p:nvSpPr>
        <p:spPr>
          <a:xfrm>
            <a:off x="1642150" y="1955700"/>
            <a:ext cx="3285900" cy="1663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130" name="Google Shape;130;p4"/>
          <p:cNvSpPr/>
          <p:nvPr/>
        </p:nvSpPr>
        <p:spPr>
          <a:xfrm>
            <a:off x="0" y="0"/>
            <a:ext cx="1257045" cy="5144144"/>
          </a:xfrm>
          <a:custGeom>
            <a:avLst/>
            <a:gdLst/>
            <a:ahLst/>
            <a:cxnLst/>
            <a:rect l="l" t="t" r="r" b="b"/>
            <a:pathLst>
              <a:path w="9680" h="39613" extrusionOk="0">
                <a:moveTo>
                  <a:pt x="0" y="0"/>
                </a:moveTo>
                <a:lnTo>
                  <a:pt x="0" y="39612"/>
                </a:lnTo>
                <a:lnTo>
                  <a:pt x="2000" y="39612"/>
                </a:lnTo>
                <a:lnTo>
                  <a:pt x="9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2853000" y="541650"/>
            <a:ext cx="3438000" cy="955200"/>
          </a:xfrm>
          <a:prstGeom prst="rect">
            <a:avLst/>
          </a:prstGeom>
        </p:spPr>
        <p:txBody>
          <a:bodyPr spcFirstLastPara="1" wrap="square" lIns="0" tIns="0" rIns="0" bIns="0" anchor="t" anchorCtr="0">
            <a:noAutofit/>
          </a:bodyPr>
          <a:lstStyle>
            <a:lvl1pPr lvl="0" algn="ctr" rtl="0">
              <a:spcBef>
                <a:spcPts val="0"/>
              </a:spcBef>
              <a:spcAft>
                <a:spcPts val="0"/>
              </a:spcAft>
              <a:buSzPts val="7000"/>
              <a:buNone/>
              <a:defRPr sz="70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42" name="Google Shape;342;p31"/>
          <p:cNvSpPr txBox="1"/>
          <p:nvPr/>
        </p:nvSpPr>
        <p:spPr>
          <a:xfrm>
            <a:off x="2630700" y="3516325"/>
            <a:ext cx="38826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Condensed"/>
                <a:ea typeface="Roboto Condensed"/>
                <a:cs typeface="Roboto Condensed"/>
                <a:sym typeface="Roboto Condensed"/>
              </a:rPr>
              <a:t>CREDITS: This presentation template was created by </a:t>
            </a:r>
            <a:r>
              <a:rPr lang="en" b="1">
                <a:solidFill>
                  <a:schemeClr val="dk2"/>
                </a:solidFill>
                <a:latin typeface="Roboto Condensed"/>
                <a:ea typeface="Roboto Condensed"/>
                <a:cs typeface="Roboto Condensed"/>
                <a:sym typeface="Roboto Condensed"/>
              </a:rPr>
              <a:t>Slidesgo</a:t>
            </a:r>
            <a:r>
              <a:rPr lang="en">
                <a:solidFill>
                  <a:schemeClr val="dk2"/>
                </a:solidFill>
                <a:latin typeface="Roboto Condensed"/>
                <a:ea typeface="Roboto Condensed"/>
                <a:cs typeface="Roboto Condensed"/>
                <a:sym typeface="Roboto Condensed"/>
              </a:rPr>
              <a:t>, incluiding icons by </a:t>
            </a:r>
            <a:r>
              <a:rPr lang="en" b="1">
                <a:solidFill>
                  <a:schemeClr val="dk2"/>
                </a:solidFill>
                <a:latin typeface="Roboto Condensed"/>
                <a:ea typeface="Roboto Condensed"/>
                <a:cs typeface="Roboto Condensed"/>
                <a:sym typeface="Roboto Condensed"/>
              </a:rPr>
              <a:t>Flaticon</a:t>
            </a:r>
            <a:r>
              <a:rPr lang="en">
                <a:solidFill>
                  <a:schemeClr val="dk2"/>
                </a:solidFill>
                <a:latin typeface="Roboto Condensed"/>
                <a:ea typeface="Roboto Condensed"/>
                <a:cs typeface="Roboto Condensed"/>
                <a:sym typeface="Roboto Condensed"/>
              </a:rPr>
              <a:t>, and infographics &amp; images by </a:t>
            </a:r>
            <a:r>
              <a:rPr lang="en" b="1">
                <a:solidFill>
                  <a:schemeClr val="dk2"/>
                </a:solidFill>
                <a:latin typeface="Roboto Condensed"/>
                <a:ea typeface="Roboto Condensed"/>
                <a:cs typeface="Roboto Condensed"/>
                <a:sym typeface="Roboto Condensed"/>
              </a:rPr>
              <a:t>Freepik.</a:t>
            </a:r>
            <a:endParaRPr b="1">
              <a:solidFill>
                <a:schemeClr val="dk2"/>
              </a:solidFill>
              <a:latin typeface="Roboto Condensed"/>
              <a:ea typeface="Roboto Condensed"/>
              <a:cs typeface="Roboto Condensed"/>
              <a:sym typeface="Roboto Condensed"/>
            </a:endParaRPr>
          </a:p>
        </p:txBody>
      </p:sp>
      <p:sp>
        <p:nvSpPr>
          <p:cNvPr id="343" name="Google Shape;343;p31"/>
          <p:cNvSpPr txBox="1">
            <a:spLocks noGrp="1"/>
          </p:cNvSpPr>
          <p:nvPr>
            <p:ph type="subTitle" idx="1"/>
          </p:nvPr>
        </p:nvSpPr>
        <p:spPr>
          <a:xfrm>
            <a:off x="2851500" y="1536850"/>
            <a:ext cx="3441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r" rtl="0">
              <a:lnSpc>
                <a:spcPct val="100000"/>
              </a:lnSpc>
              <a:spcBef>
                <a:spcPts val="0"/>
              </a:spcBef>
              <a:spcAft>
                <a:spcPts val="0"/>
              </a:spcAft>
              <a:buSzPts val="1800"/>
              <a:buNone/>
              <a:defRPr sz="1800" b="1"/>
            </a:lvl2pPr>
            <a:lvl3pPr lvl="2" algn="r" rtl="0">
              <a:lnSpc>
                <a:spcPct val="100000"/>
              </a:lnSpc>
              <a:spcBef>
                <a:spcPts val="0"/>
              </a:spcBef>
              <a:spcAft>
                <a:spcPts val="0"/>
              </a:spcAft>
              <a:buSzPts val="1800"/>
              <a:buNone/>
              <a:defRPr sz="1800" b="1"/>
            </a:lvl3pPr>
            <a:lvl4pPr lvl="3" algn="r" rtl="0">
              <a:lnSpc>
                <a:spcPct val="100000"/>
              </a:lnSpc>
              <a:spcBef>
                <a:spcPts val="0"/>
              </a:spcBef>
              <a:spcAft>
                <a:spcPts val="0"/>
              </a:spcAft>
              <a:buSzPts val="1800"/>
              <a:buNone/>
              <a:defRPr sz="1800" b="1"/>
            </a:lvl4pPr>
            <a:lvl5pPr lvl="4" algn="r" rtl="0">
              <a:lnSpc>
                <a:spcPct val="100000"/>
              </a:lnSpc>
              <a:spcBef>
                <a:spcPts val="0"/>
              </a:spcBef>
              <a:spcAft>
                <a:spcPts val="0"/>
              </a:spcAft>
              <a:buSzPts val="1800"/>
              <a:buNone/>
              <a:defRPr sz="1800" b="1"/>
            </a:lvl5pPr>
            <a:lvl6pPr lvl="5" algn="r" rtl="0">
              <a:lnSpc>
                <a:spcPct val="100000"/>
              </a:lnSpc>
              <a:spcBef>
                <a:spcPts val="0"/>
              </a:spcBef>
              <a:spcAft>
                <a:spcPts val="0"/>
              </a:spcAft>
              <a:buSzPts val="1800"/>
              <a:buNone/>
              <a:defRPr sz="1800" b="1"/>
            </a:lvl6pPr>
            <a:lvl7pPr lvl="6" algn="r" rtl="0">
              <a:lnSpc>
                <a:spcPct val="100000"/>
              </a:lnSpc>
              <a:spcBef>
                <a:spcPts val="0"/>
              </a:spcBef>
              <a:spcAft>
                <a:spcPts val="0"/>
              </a:spcAft>
              <a:buSzPts val="1800"/>
              <a:buNone/>
              <a:defRPr sz="1800" b="1"/>
            </a:lvl7pPr>
            <a:lvl8pPr lvl="7" algn="r" rtl="0">
              <a:lnSpc>
                <a:spcPct val="100000"/>
              </a:lnSpc>
              <a:spcBef>
                <a:spcPts val="0"/>
              </a:spcBef>
              <a:spcAft>
                <a:spcPts val="0"/>
              </a:spcAft>
              <a:buSzPts val="1800"/>
              <a:buNone/>
              <a:defRPr sz="1800" b="1"/>
            </a:lvl8pPr>
            <a:lvl9pPr lvl="8" algn="r" rtl="0">
              <a:lnSpc>
                <a:spcPct val="100000"/>
              </a:lnSpc>
              <a:spcBef>
                <a:spcPts val="0"/>
              </a:spcBef>
              <a:spcAft>
                <a:spcPts val="0"/>
              </a:spcAft>
              <a:buSzPts val="1800"/>
              <a:buNone/>
              <a:defRPr sz="1800" b="1"/>
            </a:lvl9pPr>
          </a:lstStyle>
          <a:p>
            <a:endParaRPr/>
          </a:p>
        </p:txBody>
      </p:sp>
      <p:sp>
        <p:nvSpPr>
          <p:cNvPr id="344" name="Google Shape;344;p31"/>
          <p:cNvSpPr/>
          <p:nvPr/>
        </p:nvSpPr>
        <p:spPr>
          <a:xfrm>
            <a:off x="0" y="-12"/>
            <a:ext cx="2698272" cy="5143520"/>
          </a:xfrm>
          <a:custGeom>
            <a:avLst/>
            <a:gdLst/>
            <a:ahLst/>
            <a:cxnLst/>
            <a:rect l="l" t="t" r="r" b="b"/>
            <a:pathLst>
              <a:path w="84321" h="160735" extrusionOk="0">
                <a:moveTo>
                  <a:pt x="0" y="0"/>
                </a:moveTo>
                <a:lnTo>
                  <a:pt x="0" y="160734"/>
                </a:lnTo>
                <a:lnTo>
                  <a:pt x="84320" y="160734"/>
                </a:lnTo>
                <a:lnTo>
                  <a:pt x="531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445728" y="-12"/>
            <a:ext cx="2698272" cy="5143520"/>
          </a:xfrm>
          <a:custGeom>
            <a:avLst/>
            <a:gdLst/>
            <a:ahLst/>
            <a:cxnLst/>
            <a:rect l="l" t="t" r="r" b="b"/>
            <a:pathLst>
              <a:path w="84321" h="160735" extrusionOk="0">
                <a:moveTo>
                  <a:pt x="31148" y="0"/>
                </a:moveTo>
                <a:lnTo>
                  <a:pt x="1" y="160734"/>
                </a:lnTo>
                <a:lnTo>
                  <a:pt x="84321" y="160734"/>
                </a:lnTo>
                <a:lnTo>
                  <a:pt x="843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462880" y="736047"/>
            <a:ext cx="2681120" cy="1578912"/>
          </a:xfrm>
          <a:custGeom>
            <a:avLst/>
            <a:gdLst/>
            <a:ahLst/>
            <a:cxnLst/>
            <a:rect l="l" t="t" r="r" b="b"/>
            <a:pathLst>
              <a:path w="83785" h="49341" extrusionOk="0">
                <a:moveTo>
                  <a:pt x="48912" y="1"/>
                </a:moveTo>
                <a:lnTo>
                  <a:pt x="48078" y="2906"/>
                </a:lnTo>
                <a:cubicBezTo>
                  <a:pt x="46947" y="6859"/>
                  <a:pt x="45375" y="12026"/>
                  <a:pt x="44328" y="14169"/>
                </a:cubicBezTo>
                <a:lnTo>
                  <a:pt x="44090" y="14658"/>
                </a:lnTo>
                <a:cubicBezTo>
                  <a:pt x="42458" y="18003"/>
                  <a:pt x="42042" y="18622"/>
                  <a:pt x="38541" y="18622"/>
                </a:cubicBezTo>
                <a:lnTo>
                  <a:pt x="1" y="18622"/>
                </a:lnTo>
                <a:lnTo>
                  <a:pt x="1" y="19813"/>
                </a:lnTo>
                <a:lnTo>
                  <a:pt x="38541" y="19813"/>
                </a:lnTo>
                <a:cubicBezTo>
                  <a:pt x="42697" y="19813"/>
                  <a:pt x="43447" y="18706"/>
                  <a:pt x="45161" y="15181"/>
                </a:cubicBezTo>
                <a:lnTo>
                  <a:pt x="45399" y="14693"/>
                </a:lnTo>
                <a:cubicBezTo>
                  <a:pt x="46245" y="12979"/>
                  <a:pt x="47388" y="9454"/>
                  <a:pt x="48388" y="6097"/>
                </a:cubicBezTo>
                <a:lnTo>
                  <a:pt x="53162" y="49340"/>
                </a:lnTo>
                <a:lnTo>
                  <a:pt x="55305" y="42042"/>
                </a:lnTo>
                <a:lnTo>
                  <a:pt x="55329" y="41970"/>
                </a:lnTo>
                <a:cubicBezTo>
                  <a:pt x="55924" y="39923"/>
                  <a:pt x="59008" y="29552"/>
                  <a:pt x="60354" y="26099"/>
                </a:cubicBezTo>
                <a:cubicBezTo>
                  <a:pt x="61973" y="21944"/>
                  <a:pt x="62937" y="20563"/>
                  <a:pt x="65473" y="20563"/>
                </a:cubicBezTo>
                <a:lnTo>
                  <a:pt x="83785" y="20563"/>
                </a:lnTo>
                <a:lnTo>
                  <a:pt x="83785" y="19372"/>
                </a:lnTo>
                <a:lnTo>
                  <a:pt x="65473" y="19372"/>
                </a:lnTo>
                <a:cubicBezTo>
                  <a:pt x="61949" y="19372"/>
                  <a:pt x="60770" y="21754"/>
                  <a:pt x="59246" y="25671"/>
                </a:cubicBezTo>
                <a:cubicBezTo>
                  <a:pt x="57877" y="29159"/>
                  <a:pt x="54793" y="39577"/>
                  <a:pt x="54186" y="41625"/>
                </a:cubicBezTo>
                <a:lnTo>
                  <a:pt x="53698" y="43304"/>
                </a:lnTo>
                <a:lnTo>
                  <a:pt x="489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0" y="219440"/>
            <a:ext cx="2654816" cy="1891680"/>
          </a:xfrm>
          <a:custGeom>
            <a:avLst/>
            <a:gdLst/>
            <a:ahLst/>
            <a:cxnLst/>
            <a:rect l="l" t="t" r="r" b="b"/>
            <a:pathLst>
              <a:path w="82963" h="59115" extrusionOk="0">
                <a:moveTo>
                  <a:pt x="34790" y="0"/>
                </a:moveTo>
                <a:lnTo>
                  <a:pt x="28944" y="53007"/>
                </a:lnTo>
                <a:cubicBezTo>
                  <a:pt x="27670" y="48708"/>
                  <a:pt x="26182" y="44053"/>
                  <a:pt x="25098" y="41850"/>
                </a:cubicBezTo>
                <a:lnTo>
                  <a:pt x="24801" y="41243"/>
                </a:lnTo>
                <a:cubicBezTo>
                  <a:pt x="22729" y="36993"/>
                  <a:pt x="21824" y="35635"/>
                  <a:pt x="16812" y="35635"/>
                </a:cubicBezTo>
                <a:lnTo>
                  <a:pt x="0" y="35635"/>
                </a:lnTo>
                <a:lnTo>
                  <a:pt x="0" y="36826"/>
                </a:lnTo>
                <a:lnTo>
                  <a:pt x="16812" y="36826"/>
                </a:lnTo>
                <a:cubicBezTo>
                  <a:pt x="21169" y="36826"/>
                  <a:pt x="21741" y="37695"/>
                  <a:pt x="23729" y="41767"/>
                </a:cubicBezTo>
                <a:lnTo>
                  <a:pt x="24027" y="42374"/>
                </a:lnTo>
                <a:cubicBezTo>
                  <a:pt x="25313" y="45006"/>
                  <a:pt x="27242" y="51352"/>
                  <a:pt x="28635" y="56197"/>
                </a:cubicBezTo>
                <a:lnTo>
                  <a:pt x="29468" y="59115"/>
                </a:lnTo>
                <a:lnTo>
                  <a:pt x="35326" y="6037"/>
                </a:lnTo>
                <a:lnTo>
                  <a:pt x="36112" y="8727"/>
                </a:lnTo>
                <a:cubicBezTo>
                  <a:pt x="36862" y="11240"/>
                  <a:pt x="40648" y="24003"/>
                  <a:pt x="42315" y="28289"/>
                </a:cubicBezTo>
                <a:cubicBezTo>
                  <a:pt x="44160" y="33028"/>
                  <a:pt x="45589" y="35909"/>
                  <a:pt x="49828" y="35909"/>
                </a:cubicBezTo>
                <a:lnTo>
                  <a:pt x="82963" y="35909"/>
                </a:lnTo>
                <a:lnTo>
                  <a:pt x="82963" y="34719"/>
                </a:lnTo>
                <a:lnTo>
                  <a:pt x="49828" y="34719"/>
                </a:lnTo>
                <a:cubicBezTo>
                  <a:pt x="46637" y="34719"/>
                  <a:pt x="45422" y="33004"/>
                  <a:pt x="43422" y="27849"/>
                </a:cubicBezTo>
                <a:cubicBezTo>
                  <a:pt x="41767" y="23622"/>
                  <a:pt x="37993" y="10894"/>
                  <a:pt x="37255" y="8394"/>
                </a:cubicBezTo>
                <a:lnTo>
                  <a:pt x="347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348"/>
        <p:cNvGrpSpPr/>
        <p:nvPr/>
      </p:nvGrpSpPr>
      <p:grpSpPr>
        <a:xfrm>
          <a:off x="0" y="0"/>
          <a:ext cx="0" cy="0"/>
          <a:chOff x="0" y="0"/>
          <a:chExt cx="0" cy="0"/>
        </a:xfrm>
      </p:grpSpPr>
      <p:sp>
        <p:nvSpPr>
          <p:cNvPr id="349" name="Google Shape;349;p32"/>
          <p:cNvSpPr/>
          <p:nvPr/>
        </p:nvSpPr>
        <p:spPr>
          <a:xfrm>
            <a:off x="1048350" y="1539875"/>
            <a:ext cx="7047300" cy="2584500"/>
          </a:xfrm>
          <a:prstGeom prst="parallelogram">
            <a:avLst>
              <a:gd name="adj" fmla="val 19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flipH="1">
            <a:off x="8430769" y="1466475"/>
            <a:ext cx="713231" cy="3677595"/>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rot="10800000" flipH="1">
            <a:off x="0" y="-27"/>
            <a:ext cx="857251" cy="4420199"/>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352"/>
        <p:cNvGrpSpPr/>
        <p:nvPr/>
      </p:nvGrpSpPr>
      <p:grpSpPr>
        <a:xfrm>
          <a:off x="0" y="0"/>
          <a:ext cx="0" cy="0"/>
          <a:chOff x="0" y="0"/>
          <a:chExt cx="0" cy="0"/>
        </a:xfrm>
      </p:grpSpPr>
      <p:sp>
        <p:nvSpPr>
          <p:cNvPr id="353" name="Google Shape;353;p33"/>
          <p:cNvSpPr/>
          <p:nvPr/>
        </p:nvSpPr>
        <p:spPr>
          <a:xfrm>
            <a:off x="0" y="0"/>
            <a:ext cx="3024809" cy="5143509"/>
          </a:xfrm>
          <a:custGeom>
            <a:avLst/>
            <a:gdLst/>
            <a:ahLst/>
            <a:cxnLst/>
            <a:rect l="l" t="t" r="r" b="b"/>
            <a:pathLst>
              <a:path w="44245" h="75236" extrusionOk="0">
                <a:moveTo>
                  <a:pt x="0" y="0"/>
                </a:moveTo>
                <a:lnTo>
                  <a:pt x="0" y="75236"/>
                </a:lnTo>
                <a:lnTo>
                  <a:pt x="44244" y="75236"/>
                </a:lnTo>
                <a:lnTo>
                  <a:pt x="29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5"/>
          <p:cNvSpPr/>
          <p:nvPr/>
        </p:nvSpPr>
        <p:spPr>
          <a:xfrm flipH="1">
            <a:off x="1439541" y="17303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flipH="1">
            <a:off x="1334766" y="16160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flipH="1">
            <a:off x="4721166" y="17303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rgbClr val="2C272A">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flipH="1">
            <a:off x="4616391" y="1616075"/>
            <a:ext cx="3103884" cy="2584482"/>
          </a:xfrm>
          <a:custGeom>
            <a:avLst/>
            <a:gdLst/>
            <a:ahLst/>
            <a:cxnLst/>
            <a:rect l="l" t="t" r="r" b="b"/>
            <a:pathLst>
              <a:path w="19075" h="15883" extrusionOk="0">
                <a:moveTo>
                  <a:pt x="1" y="0"/>
                </a:moveTo>
                <a:lnTo>
                  <a:pt x="3049" y="15883"/>
                </a:lnTo>
                <a:lnTo>
                  <a:pt x="19074" y="15883"/>
                </a:lnTo>
                <a:lnTo>
                  <a:pt x="16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txBox="1">
            <a:spLocks noGrp="1"/>
          </p:cNvSpPr>
          <p:nvPr>
            <p:ph type="title"/>
          </p:nvPr>
        </p:nvSpPr>
        <p:spPr>
          <a:xfrm>
            <a:off x="5306950" y="1925650"/>
            <a:ext cx="1789200" cy="37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lt1"/>
                </a:solidFill>
              </a:defRPr>
            </a:lvl1pPr>
            <a:lvl2pPr lvl="1" algn="ctr" rtl="0">
              <a:spcBef>
                <a:spcPts val="0"/>
              </a:spcBef>
              <a:spcAft>
                <a:spcPts val="0"/>
              </a:spcAft>
              <a:buNone/>
              <a:defRPr sz="2000">
                <a:solidFill>
                  <a:schemeClr val="lt1"/>
                </a:solidFill>
              </a:defRPr>
            </a:lvl2pPr>
            <a:lvl3pPr lvl="2" algn="ctr" rtl="0">
              <a:spcBef>
                <a:spcPts val="0"/>
              </a:spcBef>
              <a:spcAft>
                <a:spcPts val="0"/>
              </a:spcAft>
              <a:buNone/>
              <a:defRPr sz="2000">
                <a:solidFill>
                  <a:schemeClr val="lt1"/>
                </a:solidFill>
              </a:defRPr>
            </a:lvl3pPr>
            <a:lvl4pPr lvl="3" algn="ctr" rtl="0">
              <a:spcBef>
                <a:spcPts val="0"/>
              </a:spcBef>
              <a:spcAft>
                <a:spcPts val="0"/>
              </a:spcAft>
              <a:buNone/>
              <a:defRPr sz="2000">
                <a:solidFill>
                  <a:schemeClr val="lt1"/>
                </a:solidFill>
              </a:defRPr>
            </a:lvl4pPr>
            <a:lvl5pPr lvl="4" algn="ctr" rtl="0">
              <a:spcBef>
                <a:spcPts val="0"/>
              </a:spcBef>
              <a:spcAft>
                <a:spcPts val="0"/>
              </a:spcAft>
              <a:buNone/>
              <a:defRPr sz="2000">
                <a:solidFill>
                  <a:schemeClr val="lt1"/>
                </a:solidFill>
              </a:defRPr>
            </a:lvl5pPr>
            <a:lvl6pPr lvl="5" algn="ctr" rtl="0">
              <a:spcBef>
                <a:spcPts val="0"/>
              </a:spcBef>
              <a:spcAft>
                <a:spcPts val="0"/>
              </a:spcAft>
              <a:buNone/>
              <a:defRPr sz="2000">
                <a:solidFill>
                  <a:schemeClr val="lt1"/>
                </a:solidFill>
              </a:defRPr>
            </a:lvl6pPr>
            <a:lvl7pPr lvl="6" algn="ctr" rtl="0">
              <a:spcBef>
                <a:spcPts val="0"/>
              </a:spcBef>
              <a:spcAft>
                <a:spcPts val="0"/>
              </a:spcAft>
              <a:buNone/>
              <a:defRPr sz="2000">
                <a:solidFill>
                  <a:schemeClr val="lt1"/>
                </a:solidFill>
              </a:defRPr>
            </a:lvl7pPr>
            <a:lvl8pPr lvl="7" algn="ctr" rtl="0">
              <a:spcBef>
                <a:spcPts val="0"/>
              </a:spcBef>
              <a:spcAft>
                <a:spcPts val="0"/>
              </a:spcAft>
              <a:buNone/>
              <a:defRPr sz="2000">
                <a:solidFill>
                  <a:schemeClr val="lt1"/>
                </a:solidFill>
              </a:defRPr>
            </a:lvl8pPr>
            <a:lvl9pPr lvl="8" algn="ctr" rtl="0">
              <a:spcBef>
                <a:spcPts val="0"/>
              </a:spcBef>
              <a:spcAft>
                <a:spcPts val="0"/>
              </a:spcAft>
              <a:buNone/>
              <a:defRPr sz="2000">
                <a:solidFill>
                  <a:schemeClr val="lt1"/>
                </a:solidFill>
              </a:defRPr>
            </a:lvl9pPr>
          </a:lstStyle>
          <a:p>
            <a:endParaRPr/>
          </a:p>
        </p:txBody>
      </p:sp>
      <p:sp>
        <p:nvSpPr>
          <p:cNvPr id="137" name="Google Shape;137;p5"/>
          <p:cNvSpPr/>
          <p:nvPr/>
        </p:nvSpPr>
        <p:spPr>
          <a:xfrm flipH="1">
            <a:off x="8481450" y="1730372"/>
            <a:ext cx="662557" cy="341639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7050" y="-3"/>
            <a:ext cx="662557" cy="3416396"/>
          </a:xfrm>
          <a:custGeom>
            <a:avLst/>
            <a:gdLst/>
            <a:ahLst/>
            <a:cxnLst/>
            <a:rect l="l" t="t" r="r" b="b"/>
            <a:pathLst>
              <a:path w="6752" h="34815" extrusionOk="0">
                <a:moveTo>
                  <a:pt x="0" y="1"/>
                </a:moveTo>
                <a:lnTo>
                  <a:pt x="0" y="34814"/>
                </a:lnTo>
                <a:lnTo>
                  <a:pt x="6751" y="3481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txBox="1">
            <a:spLocks noGrp="1"/>
          </p:cNvSpPr>
          <p:nvPr>
            <p:ph type="title" idx="2"/>
          </p:nvPr>
        </p:nvSpPr>
        <p:spPr>
          <a:xfrm>
            <a:off x="2011925" y="1925650"/>
            <a:ext cx="1789200" cy="37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dk2"/>
                </a:solidFill>
              </a:defRPr>
            </a:lvl1pPr>
            <a:lvl2pPr lvl="1" algn="ctr" rtl="0">
              <a:spcBef>
                <a:spcPts val="0"/>
              </a:spcBef>
              <a:spcAft>
                <a:spcPts val="0"/>
              </a:spcAft>
              <a:buNone/>
              <a:defRPr sz="2000">
                <a:solidFill>
                  <a:schemeClr val="dk2"/>
                </a:solidFill>
              </a:defRPr>
            </a:lvl2pPr>
            <a:lvl3pPr lvl="2" algn="ctr" rtl="0">
              <a:spcBef>
                <a:spcPts val="0"/>
              </a:spcBef>
              <a:spcAft>
                <a:spcPts val="0"/>
              </a:spcAft>
              <a:buNone/>
              <a:defRPr sz="2000">
                <a:solidFill>
                  <a:schemeClr val="dk2"/>
                </a:solidFill>
              </a:defRPr>
            </a:lvl3pPr>
            <a:lvl4pPr lvl="3" algn="ctr" rtl="0">
              <a:spcBef>
                <a:spcPts val="0"/>
              </a:spcBef>
              <a:spcAft>
                <a:spcPts val="0"/>
              </a:spcAft>
              <a:buNone/>
              <a:defRPr sz="2000">
                <a:solidFill>
                  <a:schemeClr val="dk2"/>
                </a:solidFill>
              </a:defRPr>
            </a:lvl4pPr>
            <a:lvl5pPr lvl="4" algn="ctr" rtl="0">
              <a:spcBef>
                <a:spcPts val="0"/>
              </a:spcBef>
              <a:spcAft>
                <a:spcPts val="0"/>
              </a:spcAft>
              <a:buNone/>
              <a:defRPr sz="2000">
                <a:solidFill>
                  <a:schemeClr val="dk2"/>
                </a:solidFill>
              </a:defRPr>
            </a:lvl5pPr>
            <a:lvl6pPr lvl="5" algn="ctr" rtl="0">
              <a:spcBef>
                <a:spcPts val="0"/>
              </a:spcBef>
              <a:spcAft>
                <a:spcPts val="0"/>
              </a:spcAft>
              <a:buNone/>
              <a:defRPr sz="2000">
                <a:solidFill>
                  <a:schemeClr val="dk2"/>
                </a:solidFill>
              </a:defRPr>
            </a:lvl6pPr>
            <a:lvl7pPr lvl="6" algn="ctr" rtl="0">
              <a:spcBef>
                <a:spcPts val="0"/>
              </a:spcBef>
              <a:spcAft>
                <a:spcPts val="0"/>
              </a:spcAft>
              <a:buNone/>
              <a:defRPr sz="2000">
                <a:solidFill>
                  <a:schemeClr val="dk2"/>
                </a:solidFill>
              </a:defRPr>
            </a:lvl7pPr>
            <a:lvl8pPr lvl="7" algn="ctr" rtl="0">
              <a:spcBef>
                <a:spcPts val="0"/>
              </a:spcBef>
              <a:spcAft>
                <a:spcPts val="0"/>
              </a:spcAft>
              <a:buNone/>
              <a:defRPr sz="2000">
                <a:solidFill>
                  <a:schemeClr val="dk2"/>
                </a:solidFill>
              </a:defRPr>
            </a:lvl8pPr>
            <a:lvl9pPr lvl="8" algn="ctr" rtl="0">
              <a:spcBef>
                <a:spcPts val="0"/>
              </a:spcBef>
              <a:spcAft>
                <a:spcPts val="0"/>
              </a:spcAft>
              <a:buNone/>
              <a:defRPr sz="2000">
                <a:solidFill>
                  <a:schemeClr val="dk2"/>
                </a:solidFill>
              </a:defRPr>
            </a:lvl9pPr>
          </a:lstStyle>
          <a:p>
            <a:endParaRPr/>
          </a:p>
        </p:txBody>
      </p:sp>
      <p:sp>
        <p:nvSpPr>
          <p:cNvPr id="140" name="Google Shape;140;p5"/>
          <p:cNvSpPr txBox="1">
            <a:spLocks noGrp="1"/>
          </p:cNvSpPr>
          <p:nvPr>
            <p:ph type="body" idx="1"/>
          </p:nvPr>
        </p:nvSpPr>
        <p:spPr>
          <a:xfrm>
            <a:off x="2010413" y="2363125"/>
            <a:ext cx="1790700" cy="6762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1600"/>
              </a:spcBef>
              <a:spcAft>
                <a:spcPts val="0"/>
              </a:spcAft>
              <a:buSzPts val="1600"/>
              <a:buChar char="○"/>
              <a:defRPr sz="1600"/>
            </a:lvl2pPr>
            <a:lvl3pPr marL="1371600" lvl="2" indent="-330200" algn="ctr" rtl="0">
              <a:lnSpc>
                <a:spcPct val="100000"/>
              </a:lnSpc>
              <a:spcBef>
                <a:spcPts val="1600"/>
              </a:spcBef>
              <a:spcAft>
                <a:spcPts val="0"/>
              </a:spcAft>
              <a:buSzPts val="1600"/>
              <a:buChar char="■"/>
              <a:defRPr sz="1600"/>
            </a:lvl3pPr>
            <a:lvl4pPr marL="1828800" lvl="3" indent="-330200" algn="ctr" rtl="0">
              <a:lnSpc>
                <a:spcPct val="100000"/>
              </a:lnSpc>
              <a:spcBef>
                <a:spcPts val="1600"/>
              </a:spcBef>
              <a:spcAft>
                <a:spcPts val="0"/>
              </a:spcAft>
              <a:buSzPts val="1600"/>
              <a:buChar char="●"/>
              <a:defRPr sz="1600"/>
            </a:lvl4pPr>
            <a:lvl5pPr marL="2286000" lvl="4" indent="-330200" algn="ctr" rtl="0">
              <a:lnSpc>
                <a:spcPct val="100000"/>
              </a:lnSpc>
              <a:spcBef>
                <a:spcPts val="1600"/>
              </a:spcBef>
              <a:spcAft>
                <a:spcPts val="0"/>
              </a:spcAft>
              <a:buSzPts val="1600"/>
              <a:buChar char="○"/>
              <a:defRPr sz="1600"/>
            </a:lvl5pPr>
            <a:lvl6pPr marL="2743200" lvl="5" indent="-330200" algn="ctr" rtl="0">
              <a:lnSpc>
                <a:spcPct val="100000"/>
              </a:lnSpc>
              <a:spcBef>
                <a:spcPts val="1600"/>
              </a:spcBef>
              <a:spcAft>
                <a:spcPts val="0"/>
              </a:spcAft>
              <a:buSzPts val="1600"/>
              <a:buChar char="■"/>
              <a:defRPr sz="1600"/>
            </a:lvl6pPr>
            <a:lvl7pPr marL="3200400" lvl="6" indent="-330200" algn="ctr" rtl="0">
              <a:lnSpc>
                <a:spcPct val="100000"/>
              </a:lnSpc>
              <a:spcBef>
                <a:spcPts val="1600"/>
              </a:spcBef>
              <a:spcAft>
                <a:spcPts val="0"/>
              </a:spcAft>
              <a:buSzPts val="1600"/>
              <a:buChar char="●"/>
              <a:defRPr sz="1600"/>
            </a:lvl7pPr>
            <a:lvl8pPr marL="3657600" lvl="7" indent="-330200" algn="ctr" rtl="0">
              <a:lnSpc>
                <a:spcPct val="100000"/>
              </a:lnSpc>
              <a:spcBef>
                <a:spcPts val="1600"/>
              </a:spcBef>
              <a:spcAft>
                <a:spcPts val="0"/>
              </a:spcAft>
              <a:buSzPts val="1600"/>
              <a:buChar char="○"/>
              <a:defRPr sz="1600"/>
            </a:lvl8pPr>
            <a:lvl9pPr marL="4114800" lvl="8" indent="-330200" algn="ctr" rtl="0">
              <a:lnSpc>
                <a:spcPct val="100000"/>
              </a:lnSpc>
              <a:spcBef>
                <a:spcPts val="1600"/>
              </a:spcBef>
              <a:spcAft>
                <a:spcPts val="1600"/>
              </a:spcAft>
              <a:buSzPts val="1600"/>
              <a:buChar char="■"/>
              <a:defRPr sz="1600"/>
            </a:lvl9pPr>
          </a:lstStyle>
          <a:p>
            <a:endParaRPr/>
          </a:p>
        </p:txBody>
      </p:sp>
      <p:sp>
        <p:nvSpPr>
          <p:cNvPr id="141" name="Google Shape;141;p5"/>
          <p:cNvSpPr txBox="1">
            <a:spLocks noGrp="1"/>
          </p:cNvSpPr>
          <p:nvPr>
            <p:ph type="body" idx="3"/>
          </p:nvPr>
        </p:nvSpPr>
        <p:spPr>
          <a:xfrm>
            <a:off x="5306938" y="2363125"/>
            <a:ext cx="1790700" cy="676200"/>
          </a:xfrm>
          <a:prstGeom prst="rect">
            <a:avLst/>
          </a:prstGeom>
        </p:spPr>
        <p:txBody>
          <a:bodyPr spcFirstLastPara="1" wrap="square" lIns="0" tIns="0" rIns="0" bIns="0" anchor="t" anchorCtr="0">
            <a:noAutofit/>
          </a:bodyPr>
          <a:lstStyle>
            <a:lvl1pPr marL="457200" lvl="0" indent="-330200" algn="ctr" rtl="0">
              <a:lnSpc>
                <a:spcPct val="100000"/>
              </a:lnSpc>
              <a:spcBef>
                <a:spcPts val="0"/>
              </a:spcBef>
              <a:spcAft>
                <a:spcPts val="0"/>
              </a:spcAft>
              <a:buClr>
                <a:schemeClr val="lt1"/>
              </a:buClr>
              <a:buSzPts val="1600"/>
              <a:buChar char="●"/>
              <a:defRPr sz="1600">
                <a:solidFill>
                  <a:schemeClr val="lt1"/>
                </a:solidFill>
              </a:defRPr>
            </a:lvl1pPr>
            <a:lvl2pPr marL="914400" lvl="1" indent="-330200" algn="ctr" rtl="0">
              <a:lnSpc>
                <a:spcPct val="100000"/>
              </a:lnSpc>
              <a:spcBef>
                <a:spcPts val="1600"/>
              </a:spcBef>
              <a:spcAft>
                <a:spcPts val="0"/>
              </a:spcAft>
              <a:buClr>
                <a:schemeClr val="lt1"/>
              </a:buClr>
              <a:buSzPts val="1600"/>
              <a:buChar char="○"/>
              <a:defRPr sz="1600">
                <a:solidFill>
                  <a:schemeClr val="lt1"/>
                </a:solidFill>
              </a:defRPr>
            </a:lvl2pPr>
            <a:lvl3pPr marL="1371600" lvl="2" indent="-330200" algn="ctr" rtl="0">
              <a:lnSpc>
                <a:spcPct val="100000"/>
              </a:lnSpc>
              <a:spcBef>
                <a:spcPts val="1600"/>
              </a:spcBef>
              <a:spcAft>
                <a:spcPts val="0"/>
              </a:spcAft>
              <a:buClr>
                <a:schemeClr val="lt1"/>
              </a:buClr>
              <a:buSzPts val="1600"/>
              <a:buChar char="■"/>
              <a:defRPr sz="1600">
                <a:solidFill>
                  <a:schemeClr val="lt1"/>
                </a:solidFill>
              </a:defRPr>
            </a:lvl3pPr>
            <a:lvl4pPr marL="1828800" lvl="3" indent="-330200" algn="ctr" rtl="0">
              <a:lnSpc>
                <a:spcPct val="100000"/>
              </a:lnSpc>
              <a:spcBef>
                <a:spcPts val="1600"/>
              </a:spcBef>
              <a:spcAft>
                <a:spcPts val="0"/>
              </a:spcAft>
              <a:buClr>
                <a:schemeClr val="lt1"/>
              </a:buClr>
              <a:buSzPts val="1600"/>
              <a:buChar char="●"/>
              <a:defRPr sz="1600">
                <a:solidFill>
                  <a:schemeClr val="lt1"/>
                </a:solidFill>
              </a:defRPr>
            </a:lvl4pPr>
            <a:lvl5pPr marL="2286000" lvl="4" indent="-330200" algn="ctr" rtl="0">
              <a:lnSpc>
                <a:spcPct val="100000"/>
              </a:lnSpc>
              <a:spcBef>
                <a:spcPts val="1600"/>
              </a:spcBef>
              <a:spcAft>
                <a:spcPts val="0"/>
              </a:spcAft>
              <a:buClr>
                <a:schemeClr val="lt1"/>
              </a:buClr>
              <a:buSzPts val="1600"/>
              <a:buChar char="○"/>
              <a:defRPr sz="1600">
                <a:solidFill>
                  <a:schemeClr val="lt1"/>
                </a:solidFill>
              </a:defRPr>
            </a:lvl5pPr>
            <a:lvl6pPr marL="2743200" lvl="5" indent="-330200" algn="ctr" rtl="0">
              <a:lnSpc>
                <a:spcPct val="100000"/>
              </a:lnSpc>
              <a:spcBef>
                <a:spcPts val="1600"/>
              </a:spcBef>
              <a:spcAft>
                <a:spcPts val="0"/>
              </a:spcAft>
              <a:buClr>
                <a:schemeClr val="lt1"/>
              </a:buClr>
              <a:buSzPts val="1600"/>
              <a:buChar char="■"/>
              <a:defRPr sz="1600">
                <a:solidFill>
                  <a:schemeClr val="lt1"/>
                </a:solidFill>
              </a:defRPr>
            </a:lvl6pPr>
            <a:lvl7pPr marL="3200400" lvl="6" indent="-330200" algn="ctr" rtl="0">
              <a:lnSpc>
                <a:spcPct val="100000"/>
              </a:lnSpc>
              <a:spcBef>
                <a:spcPts val="1600"/>
              </a:spcBef>
              <a:spcAft>
                <a:spcPts val="0"/>
              </a:spcAft>
              <a:buClr>
                <a:schemeClr val="lt1"/>
              </a:buClr>
              <a:buSzPts val="1600"/>
              <a:buChar char="●"/>
              <a:defRPr sz="1600">
                <a:solidFill>
                  <a:schemeClr val="lt1"/>
                </a:solidFill>
              </a:defRPr>
            </a:lvl7pPr>
            <a:lvl8pPr marL="3657600" lvl="7" indent="-330200" algn="ctr" rtl="0">
              <a:lnSpc>
                <a:spcPct val="100000"/>
              </a:lnSpc>
              <a:spcBef>
                <a:spcPts val="1600"/>
              </a:spcBef>
              <a:spcAft>
                <a:spcPts val="0"/>
              </a:spcAft>
              <a:buClr>
                <a:schemeClr val="lt1"/>
              </a:buClr>
              <a:buSzPts val="1600"/>
              <a:buChar char="○"/>
              <a:defRPr sz="1600">
                <a:solidFill>
                  <a:schemeClr val="lt1"/>
                </a:solidFill>
              </a:defRPr>
            </a:lvl8pPr>
            <a:lvl9pPr marL="4114800" lvl="8" indent="-330200" algn="ctr" rtl="0">
              <a:lnSpc>
                <a:spcPct val="100000"/>
              </a:lnSpc>
              <a:spcBef>
                <a:spcPts val="1600"/>
              </a:spcBef>
              <a:spcAft>
                <a:spcPts val="1600"/>
              </a:spcAft>
              <a:buClr>
                <a:schemeClr val="lt1"/>
              </a:buClr>
              <a:buSzPts val="1600"/>
              <a:buChar char="■"/>
              <a:defRPr sz="1600">
                <a:solidFill>
                  <a:schemeClr val="lt1"/>
                </a:solidFill>
              </a:defRPr>
            </a:lvl9pPr>
          </a:lstStyle>
          <a:p>
            <a:endParaRPr/>
          </a:p>
        </p:txBody>
      </p:sp>
      <p:sp>
        <p:nvSpPr>
          <p:cNvPr id="142" name="Google Shape;142;p5"/>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txBox="1">
            <a:spLocks noGrp="1"/>
          </p:cNvSpPr>
          <p:nvPr>
            <p:ph type="title" idx="4"/>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6"/>
          <p:cNvSpPr/>
          <p:nvPr/>
        </p:nvSpPr>
        <p:spPr>
          <a:xfrm>
            <a:off x="4288557" y="8924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7"/>
          <p:cNvSpPr/>
          <p:nvPr/>
        </p:nvSpPr>
        <p:spPr>
          <a:xfrm>
            <a:off x="807000" y="2060414"/>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txBox="1">
            <a:spLocks noGrp="1"/>
          </p:cNvSpPr>
          <p:nvPr>
            <p:ph type="title"/>
          </p:nvPr>
        </p:nvSpPr>
        <p:spPr>
          <a:xfrm>
            <a:off x="711750" y="1606800"/>
            <a:ext cx="3402900" cy="61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a:endParaRPr/>
          </a:p>
        </p:txBody>
      </p:sp>
      <p:sp>
        <p:nvSpPr>
          <p:cNvPr id="150" name="Google Shape;150;p7"/>
          <p:cNvSpPr txBox="1">
            <a:spLocks noGrp="1"/>
          </p:cNvSpPr>
          <p:nvPr>
            <p:ph type="body" idx="1"/>
          </p:nvPr>
        </p:nvSpPr>
        <p:spPr>
          <a:xfrm>
            <a:off x="711750" y="2608800"/>
            <a:ext cx="3402900" cy="161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8"/>
          <p:cNvSpPr/>
          <p:nvPr/>
        </p:nvSpPr>
        <p:spPr>
          <a:xfrm>
            <a:off x="-882575" y="1080625"/>
            <a:ext cx="4752411" cy="1891159"/>
          </a:xfrm>
          <a:custGeom>
            <a:avLst/>
            <a:gdLst/>
            <a:ahLst/>
            <a:cxnLst/>
            <a:rect l="l" t="t" r="r" b="b"/>
            <a:pathLst>
              <a:path w="114385" h="45518" extrusionOk="0">
                <a:moveTo>
                  <a:pt x="8752" y="0"/>
                </a:moveTo>
                <a:lnTo>
                  <a:pt x="1" y="45518"/>
                </a:lnTo>
                <a:lnTo>
                  <a:pt x="105645" y="45518"/>
                </a:lnTo>
                <a:lnTo>
                  <a:pt x="1143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50875" y="1080625"/>
            <a:ext cx="4752411" cy="1891159"/>
          </a:xfrm>
          <a:custGeom>
            <a:avLst/>
            <a:gdLst/>
            <a:ahLst/>
            <a:cxnLst/>
            <a:rect l="l" t="t" r="r" b="b"/>
            <a:pathLst>
              <a:path w="114385" h="45518" extrusionOk="0">
                <a:moveTo>
                  <a:pt x="8752" y="0"/>
                </a:moveTo>
                <a:lnTo>
                  <a:pt x="1" y="45518"/>
                </a:lnTo>
                <a:lnTo>
                  <a:pt x="105645" y="45518"/>
                </a:lnTo>
                <a:lnTo>
                  <a:pt x="1143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98679" y="2413795"/>
            <a:ext cx="4123132" cy="374011"/>
          </a:xfrm>
          <a:custGeom>
            <a:avLst/>
            <a:gdLst/>
            <a:ahLst/>
            <a:cxnLst/>
            <a:rect l="l" t="t" r="r" b="b"/>
            <a:pathLst>
              <a:path w="99239" h="9002" extrusionOk="0">
                <a:moveTo>
                  <a:pt x="89857" y="1"/>
                </a:moveTo>
                <a:cubicBezTo>
                  <a:pt x="89761" y="1"/>
                  <a:pt x="89690" y="72"/>
                  <a:pt x="89666" y="167"/>
                </a:cubicBezTo>
                <a:lnTo>
                  <a:pt x="88190" y="7823"/>
                </a:lnTo>
                <a:lnTo>
                  <a:pt x="87297" y="4108"/>
                </a:lnTo>
                <a:lnTo>
                  <a:pt x="87285" y="4073"/>
                </a:lnTo>
                <a:cubicBezTo>
                  <a:pt x="87190" y="3692"/>
                  <a:pt x="87118" y="3358"/>
                  <a:pt x="86535" y="3358"/>
                </a:cubicBezTo>
                <a:lnTo>
                  <a:pt x="202" y="3358"/>
                </a:lnTo>
                <a:cubicBezTo>
                  <a:pt x="83" y="3358"/>
                  <a:pt x="0" y="3453"/>
                  <a:pt x="0" y="3561"/>
                </a:cubicBezTo>
                <a:cubicBezTo>
                  <a:pt x="0" y="3680"/>
                  <a:pt x="83" y="3763"/>
                  <a:pt x="202" y="3763"/>
                </a:cubicBezTo>
                <a:lnTo>
                  <a:pt x="86535" y="3763"/>
                </a:lnTo>
                <a:cubicBezTo>
                  <a:pt x="86797" y="3763"/>
                  <a:pt x="86797" y="3799"/>
                  <a:pt x="86892" y="4180"/>
                </a:cubicBezTo>
                <a:lnTo>
                  <a:pt x="88011" y="8847"/>
                </a:lnTo>
                <a:cubicBezTo>
                  <a:pt x="88023" y="8930"/>
                  <a:pt x="88106" y="9002"/>
                  <a:pt x="88202" y="9002"/>
                </a:cubicBezTo>
                <a:lnTo>
                  <a:pt x="88213" y="9002"/>
                </a:lnTo>
                <a:cubicBezTo>
                  <a:pt x="88309" y="9002"/>
                  <a:pt x="88392" y="8930"/>
                  <a:pt x="88404" y="8835"/>
                </a:cubicBezTo>
                <a:lnTo>
                  <a:pt x="89916" y="1072"/>
                </a:lnTo>
                <a:cubicBezTo>
                  <a:pt x="90095" y="1667"/>
                  <a:pt x="90285" y="2251"/>
                  <a:pt x="90440" y="2549"/>
                </a:cubicBezTo>
                <a:lnTo>
                  <a:pt x="90488" y="2644"/>
                </a:lnTo>
                <a:cubicBezTo>
                  <a:pt x="90845" y="3382"/>
                  <a:pt x="91035" y="3620"/>
                  <a:pt x="91881" y="3620"/>
                </a:cubicBezTo>
                <a:lnTo>
                  <a:pt x="99167" y="3620"/>
                </a:lnTo>
                <a:lnTo>
                  <a:pt x="99239" y="3203"/>
                </a:lnTo>
                <a:lnTo>
                  <a:pt x="91881" y="3203"/>
                </a:lnTo>
                <a:cubicBezTo>
                  <a:pt x="91214" y="3203"/>
                  <a:pt x="91166" y="3096"/>
                  <a:pt x="90857" y="2465"/>
                </a:cubicBezTo>
                <a:lnTo>
                  <a:pt x="90809" y="2370"/>
                </a:lnTo>
                <a:cubicBezTo>
                  <a:pt x="90642" y="2048"/>
                  <a:pt x="90380" y="1251"/>
                  <a:pt x="90071" y="143"/>
                </a:cubicBezTo>
                <a:cubicBezTo>
                  <a:pt x="90047" y="60"/>
                  <a:pt x="89952" y="1"/>
                  <a:pt x="89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txBox="1">
            <a:spLocks noGrp="1"/>
          </p:cNvSpPr>
          <p:nvPr>
            <p:ph type="title"/>
          </p:nvPr>
        </p:nvSpPr>
        <p:spPr>
          <a:xfrm>
            <a:off x="622425" y="1413600"/>
            <a:ext cx="3556500" cy="96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solidFill>
                  <a:schemeClr val="dk2"/>
                </a:solidFill>
              </a:defRPr>
            </a:lvl1pPr>
            <a:lvl2pPr lvl="1" rtl="0">
              <a:spcBef>
                <a:spcPts val="0"/>
              </a:spcBef>
              <a:spcAft>
                <a:spcPts val="0"/>
              </a:spcAft>
              <a:buNone/>
              <a:defRPr sz="3200">
                <a:solidFill>
                  <a:schemeClr val="dk2"/>
                </a:solidFill>
                <a:latin typeface="Open Sans Light"/>
                <a:ea typeface="Open Sans Light"/>
                <a:cs typeface="Open Sans Light"/>
                <a:sym typeface="Open Sans Light"/>
              </a:defRPr>
            </a:lvl2pPr>
            <a:lvl3pPr lvl="2" rtl="0">
              <a:spcBef>
                <a:spcPts val="0"/>
              </a:spcBef>
              <a:spcAft>
                <a:spcPts val="0"/>
              </a:spcAft>
              <a:buNone/>
              <a:defRPr sz="3200">
                <a:solidFill>
                  <a:schemeClr val="dk2"/>
                </a:solidFill>
                <a:latin typeface="Open Sans Light"/>
                <a:ea typeface="Open Sans Light"/>
                <a:cs typeface="Open Sans Light"/>
                <a:sym typeface="Open Sans Light"/>
              </a:defRPr>
            </a:lvl3pPr>
            <a:lvl4pPr lvl="3" rtl="0">
              <a:spcBef>
                <a:spcPts val="0"/>
              </a:spcBef>
              <a:spcAft>
                <a:spcPts val="0"/>
              </a:spcAft>
              <a:buNone/>
              <a:defRPr sz="3200">
                <a:solidFill>
                  <a:schemeClr val="dk2"/>
                </a:solidFill>
                <a:latin typeface="Open Sans Light"/>
                <a:ea typeface="Open Sans Light"/>
                <a:cs typeface="Open Sans Light"/>
                <a:sym typeface="Open Sans Light"/>
              </a:defRPr>
            </a:lvl4pPr>
            <a:lvl5pPr lvl="4" rtl="0">
              <a:spcBef>
                <a:spcPts val="0"/>
              </a:spcBef>
              <a:spcAft>
                <a:spcPts val="0"/>
              </a:spcAft>
              <a:buNone/>
              <a:defRPr sz="3200">
                <a:solidFill>
                  <a:schemeClr val="dk2"/>
                </a:solidFill>
                <a:latin typeface="Open Sans Light"/>
                <a:ea typeface="Open Sans Light"/>
                <a:cs typeface="Open Sans Light"/>
                <a:sym typeface="Open Sans Light"/>
              </a:defRPr>
            </a:lvl5pPr>
            <a:lvl6pPr lvl="5" rtl="0">
              <a:spcBef>
                <a:spcPts val="0"/>
              </a:spcBef>
              <a:spcAft>
                <a:spcPts val="0"/>
              </a:spcAft>
              <a:buNone/>
              <a:defRPr sz="3200">
                <a:solidFill>
                  <a:schemeClr val="dk2"/>
                </a:solidFill>
                <a:latin typeface="Open Sans Light"/>
                <a:ea typeface="Open Sans Light"/>
                <a:cs typeface="Open Sans Light"/>
                <a:sym typeface="Open Sans Light"/>
              </a:defRPr>
            </a:lvl6pPr>
            <a:lvl7pPr lvl="6" rtl="0">
              <a:spcBef>
                <a:spcPts val="0"/>
              </a:spcBef>
              <a:spcAft>
                <a:spcPts val="0"/>
              </a:spcAft>
              <a:buNone/>
              <a:defRPr sz="3200">
                <a:solidFill>
                  <a:schemeClr val="dk2"/>
                </a:solidFill>
                <a:latin typeface="Open Sans Light"/>
                <a:ea typeface="Open Sans Light"/>
                <a:cs typeface="Open Sans Light"/>
                <a:sym typeface="Open Sans Light"/>
              </a:defRPr>
            </a:lvl7pPr>
            <a:lvl8pPr lvl="7" rtl="0">
              <a:spcBef>
                <a:spcPts val="0"/>
              </a:spcBef>
              <a:spcAft>
                <a:spcPts val="0"/>
              </a:spcAft>
              <a:buNone/>
              <a:defRPr sz="3200">
                <a:solidFill>
                  <a:schemeClr val="dk2"/>
                </a:solidFill>
                <a:latin typeface="Open Sans Light"/>
                <a:ea typeface="Open Sans Light"/>
                <a:cs typeface="Open Sans Light"/>
                <a:sym typeface="Open Sans Light"/>
              </a:defRPr>
            </a:lvl8pPr>
            <a:lvl9pPr lvl="8" rtl="0">
              <a:spcBef>
                <a:spcPts val="0"/>
              </a:spcBef>
              <a:spcAft>
                <a:spcPts val="0"/>
              </a:spcAft>
              <a:buNone/>
              <a:defRPr sz="3200">
                <a:solidFill>
                  <a:schemeClr val="dk2"/>
                </a:solidFill>
                <a:latin typeface="Open Sans Light"/>
                <a:ea typeface="Open Sans Light"/>
                <a:cs typeface="Open Sans Light"/>
                <a:sym typeface="Open Sans Light"/>
              </a:defRPr>
            </a:lvl9pPr>
          </a:lstStyle>
          <a:p>
            <a:endParaRPr/>
          </a:p>
        </p:txBody>
      </p:sp>
      <p:sp>
        <p:nvSpPr>
          <p:cNvPr id="156" name="Google Shape;156;p8"/>
          <p:cNvSpPr/>
          <p:nvPr/>
        </p:nvSpPr>
        <p:spPr>
          <a:xfrm flipH="1">
            <a:off x="-3649446" y="2413795"/>
            <a:ext cx="4123132" cy="374011"/>
          </a:xfrm>
          <a:custGeom>
            <a:avLst/>
            <a:gdLst/>
            <a:ahLst/>
            <a:cxnLst/>
            <a:rect l="l" t="t" r="r" b="b"/>
            <a:pathLst>
              <a:path w="99239" h="9002" extrusionOk="0">
                <a:moveTo>
                  <a:pt x="89857" y="1"/>
                </a:moveTo>
                <a:cubicBezTo>
                  <a:pt x="89761" y="1"/>
                  <a:pt x="89690" y="72"/>
                  <a:pt x="89666" y="167"/>
                </a:cubicBezTo>
                <a:lnTo>
                  <a:pt x="88190" y="7823"/>
                </a:lnTo>
                <a:lnTo>
                  <a:pt x="87297" y="4108"/>
                </a:lnTo>
                <a:lnTo>
                  <a:pt x="87285" y="4073"/>
                </a:lnTo>
                <a:cubicBezTo>
                  <a:pt x="87190" y="3692"/>
                  <a:pt x="87118" y="3358"/>
                  <a:pt x="86535" y="3358"/>
                </a:cubicBezTo>
                <a:lnTo>
                  <a:pt x="202" y="3358"/>
                </a:lnTo>
                <a:cubicBezTo>
                  <a:pt x="83" y="3358"/>
                  <a:pt x="0" y="3453"/>
                  <a:pt x="0" y="3561"/>
                </a:cubicBezTo>
                <a:cubicBezTo>
                  <a:pt x="0" y="3680"/>
                  <a:pt x="83" y="3763"/>
                  <a:pt x="202" y="3763"/>
                </a:cubicBezTo>
                <a:lnTo>
                  <a:pt x="86535" y="3763"/>
                </a:lnTo>
                <a:cubicBezTo>
                  <a:pt x="86797" y="3763"/>
                  <a:pt x="86797" y="3799"/>
                  <a:pt x="86892" y="4180"/>
                </a:cubicBezTo>
                <a:lnTo>
                  <a:pt x="88011" y="8847"/>
                </a:lnTo>
                <a:cubicBezTo>
                  <a:pt x="88023" y="8930"/>
                  <a:pt x="88106" y="9002"/>
                  <a:pt x="88202" y="9002"/>
                </a:cubicBezTo>
                <a:lnTo>
                  <a:pt x="88213" y="9002"/>
                </a:lnTo>
                <a:cubicBezTo>
                  <a:pt x="88309" y="9002"/>
                  <a:pt x="88392" y="8930"/>
                  <a:pt x="88404" y="8835"/>
                </a:cubicBezTo>
                <a:lnTo>
                  <a:pt x="89916" y="1072"/>
                </a:lnTo>
                <a:cubicBezTo>
                  <a:pt x="90095" y="1667"/>
                  <a:pt x="90285" y="2251"/>
                  <a:pt x="90440" y="2549"/>
                </a:cubicBezTo>
                <a:lnTo>
                  <a:pt x="90488" y="2644"/>
                </a:lnTo>
                <a:cubicBezTo>
                  <a:pt x="90845" y="3382"/>
                  <a:pt x="91035" y="3620"/>
                  <a:pt x="91881" y="3620"/>
                </a:cubicBezTo>
                <a:lnTo>
                  <a:pt x="99167" y="3620"/>
                </a:lnTo>
                <a:lnTo>
                  <a:pt x="99239" y="3203"/>
                </a:lnTo>
                <a:lnTo>
                  <a:pt x="91881" y="3203"/>
                </a:lnTo>
                <a:cubicBezTo>
                  <a:pt x="91214" y="3203"/>
                  <a:pt x="91166" y="3096"/>
                  <a:pt x="90857" y="2465"/>
                </a:cubicBezTo>
                <a:lnTo>
                  <a:pt x="90809" y="2370"/>
                </a:lnTo>
                <a:cubicBezTo>
                  <a:pt x="90642" y="2048"/>
                  <a:pt x="90380" y="1251"/>
                  <a:pt x="90071" y="143"/>
                </a:cubicBezTo>
                <a:cubicBezTo>
                  <a:pt x="90047" y="60"/>
                  <a:pt x="89952" y="1"/>
                  <a:pt x="89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9"/>
          <p:cNvSpPr/>
          <p:nvPr/>
        </p:nvSpPr>
        <p:spPr>
          <a:xfrm>
            <a:off x="4288557" y="902449"/>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0"/>
              </a:spcBef>
              <a:spcAft>
                <a:spcPts val="0"/>
              </a:spcAft>
              <a:buNone/>
              <a:defRPr>
                <a:latin typeface="Open Sans Light"/>
                <a:ea typeface="Open Sans Light"/>
                <a:cs typeface="Open Sans Light"/>
                <a:sym typeface="Open Sans Light"/>
              </a:defRPr>
            </a:lvl2pPr>
            <a:lvl3pPr lvl="2" algn="ctr" rtl="0">
              <a:spcBef>
                <a:spcPts val="0"/>
              </a:spcBef>
              <a:spcAft>
                <a:spcPts val="0"/>
              </a:spcAft>
              <a:buNone/>
              <a:defRPr>
                <a:latin typeface="Open Sans Light"/>
                <a:ea typeface="Open Sans Light"/>
                <a:cs typeface="Open Sans Light"/>
                <a:sym typeface="Open Sans Light"/>
              </a:defRPr>
            </a:lvl3pPr>
            <a:lvl4pPr lvl="3" algn="ctr" rtl="0">
              <a:spcBef>
                <a:spcPts val="0"/>
              </a:spcBef>
              <a:spcAft>
                <a:spcPts val="0"/>
              </a:spcAft>
              <a:buNone/>
              <a:defRPr>
                <a:latin typeface="Open Sans Light"/>
                <a:ea typeface="Open Sans Light"/>
                <a:cs typeface="Open Sans Light"/>
                <a:sym typeface="Open Sans Light"/>
              </a:defRPr>
            </a:lvl4pPr>
            <a:lvl5pPr lvl="4" algn="ctr" rtl="0">
              <a:spcBef>
                <a:spcPts val="0"/>
              </a:spcBef>
              <a:spcAft>
                <a:spcPts val="0"/>
              </a:spcAft>
              <a:buNone/>
              <a:defRPr>
                <a:latin typeface="Open Sans Light"/>
                <a:ea typeface="Open Sans Light"/>
                <a:cs typeface="Open Sans Light"/>
                <a:sym typeface="Open Sans Light"/>
              </a:defRPr>
            </a:lvl5pPr>
            <a:lvl6pPr lvl="5" algn="ctr" rtl="0">
              <a:spcBef>
                <a:spcPts val="0"/>
              </a:spcBef>
              <a:spcAft>
                <a:spcPts val="0"/>
              </a:spcAft>
              <a:buNone/>
              <a:defRPr>
                <a:latin typeface="Open Sans Light"/>
                <a:ea typeface="Open Sans Light"/>
                <a:cs typeface="Open Sans Light"/>
                <a:sym typeface="Open Sans Light"/>
              </a:defRPr>
            </a:lvl6pPr>
            <a:lvl7pPr lvl="6" algn="ctr" rtl="0">
              <a:spcBef>
                <a:spcPts val="0"/>
              </a:spcBef>
              <a:spcAft>
                <a:spcPts val="0"/>
              </a:spcAft>
              <a:buNone/>
              <a:defRPr>
                <a:latin typeface="Open Sans Light"/>
                <a:ea typeface="Open Sans Light"/>
                <a:cs typeface="Open Sans Light"/>
                <a:sym typeface="Open Sans Light"/>
              </a:defRPr>
            </a:lvl7pPr>
            <a:lvl8pPr lvl="7" algn="ctr" rtl="0">
              <a:spcBef>
                <a:spcPts val="0"/>
              </a:spcBef>
              <a:spcAft>
                <a:spcPts val="0"/>
              </a:spcAft>
              <a:buNone/>
              <a:defRPr>
                <a:latin typeface="Open Sans Light"/>
                <a:ea typeface="Open Sans Light"/>
                <a:cs typeface="Open Sans Light"/>
                <a:sym typeface="Open Sans Light"/>
              </a:defRPr>
            </a:lvl8pPr>
            <a:lvl9pPr lvl="8" algn="ctr" rtl="0">
              <a:spcBef>
                <a:spcPts val="0"/>
              </a:spcBef>
              <a:spcAft>
                <a:spcPts val="0"/>
              </a:spcAft>
              <a:buNone/>
              <a:defRPr>
                <a:latin typeface="Open Sans Light"/>
                <a:ea typeface="Open Sans Light"/>
                <a:cs typeface="Open Sans Light"/>
                <a:sym typeface="Open Sans Light"/>
              </a:defRPr>
            </a:lvl9pPr>
          </a:lstStyle>
          <a:p>
            <a:endParaRPr/>
          </a:p>
        </p:txBody>
      </p:sp>
      <p:sp>
        <p:nvSpPr>
          <p:cNvPr id="160" name="Google Shape;160;p9"/>
          <p:cNvSpPr txBox="1">
            <a:spLocks noGrp="1"/>
          </p:cNvSpPr>
          <p:nvPr>
            <p:ph type="body" idx="1"/>
          </p:nvPr>
        </p:nvSpPr>
        <p:spPr>
          <a:xfrm>
            <a:off x="4838925" y="2228800"/>
            <a:ext cx="3349500" cy="1981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61" name="Google Shape;161;p9"/>
          <p:cNvSpPr/>
          <p:nvPr/>
        </p:nvSpPr>
        <p:spPr>
          <a:xfrm flipH="1">
            <a:off x="8591556" y="2311129"/>
            <a:ext cx="552449" cy="2848563"/>
          </a:xfrm>
          <a:custGeom>
            <a:avLst/>
            <a:gdLst/>
            <a:ahLst/>
            <a:cxnLst/>
            <a:rect l="l" t="t" r="r" b="b"/>
            <a:pathLst>
              <a:path w="6752" h="34815" extrusionOk="0">
                <a:moveTo>
                  <a:pt x="0" y="1"/>
                </a:moveTo>
                <a:lnTo>
                  <a:pt x="0" y="34814"/>
                </a:lnTo>
                <a:lnTo>
                  <a:pt x="6751" y="34814"/>
                </a:lnTo>
                <a:lnTo>
                  <a:pt x="0" y="1"/>
                </a:lnTo>
                <a:close/>
              </a:path>
            </a:pathLst>
          </a:cu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txBox="1">
            <a:spLocks noGrp="1"/>
          </p:cNvSpPr>
          <p:nvPr>
            <p:ph type="subTitle" idx="2"/>
          </p:nvPr>
        </p:nvSpPr>
        <p:spPr>
          <a:xfrm>
            <a:off x="4838925" y="1630600"/>
            <a:ext cx="32859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a:latin typeface="Fjalla One"/>
                <a:ea typeface="Fjalla One"/>
                <a:cs typeface="Fjalla One"/>
                <a:sym typeface="Fjalla One"/>
              </a:defRPr>
            </a:lvl1pPr>
            <a:lvl2pPr lvl="1" rtl="0">
              <a:spcBef>
                <a:spcPts val="1600"/>
              </a:spcBef>
              <a:spcAft>
                <a:spcPts val="0"/>
              </a:spcAft>
              <a:buNone/>
              <a:defRPr sz="2200" b="1">
                <a:latin typeface="Fjalla One"/>
                <a:ea typeface="Fjalla One"/>
                <a:cs typeface="Fjalla One"/>
                <a:sym typeface="Fjalla One"/>
              </a:defRPr>
            </a:lvl2pPr>
            <a:lvl3pPr lvl="2" rtl="0">
              <a:spcBef>
                <a:spcPts val="1600"/>
              </a:spcBef>
              <a:spcAft>
                <a:spcPts val="0"/>
              </a:spcAft>
              <a:buNone/>
              <a:defRPr sz="2200" b="1">
                <a:latin typeface="Fjalla One"/>
                <a:ea typeface="Fjalla One"/>
                <a:cs typeface="Fjalla One"/>
                <a:sym typeface="Fjalla One"/>
              </a:defRPr>
            </a:lvl3pPr>
            <a:lvl4pPr lvl="3" rtl="0">
              <a:spcBef>
                <a:spcPts val="1600"/>
              </a:spcBef>
              <a:spcAft>
                <a:spcPts val="0"/>
              </a:spcAft>
              <a:buNone/>
              <a:defRPr sz="2200" b="1">
                <a:latin typeface="Fjalla One"/>
                <a:ea typeface="Fjalla One"/>
                <a:cs typeface="Fjalla One"/>
                <a:sym typeface="Fjalla One"/>
              </a:defRPr>
            </a:lvl4pPr>
            <a:lvl5pPr lvl="4" rtl="0">
              <a:spcBef>
                <a:spcPts val="1600"/>
              </a:spcBef>
              <a:spcAft>
                <a:spcPts val="0"/>
              </a:spcAft>
              <a:buNone/>
              <a:defRPr sz="2200" b="1">
                <a:latin typeface="Fjalla One"/>
                <a:ea typeface="Fjalla One"/>
                <a:cs typeface="Fjalla One"/>
                <a:sym typeface="Fjalla One"/>
              </a:defRPr>
            </a:lvl5pPr>
            <a:lvl6pPr lvl="5" rtl="0">
              <a:spcBef>
                <a:spcPts val="1600"/>
              </a:spcBef>
              <a:spcAft>
                <a:spcPts val="0"/>
              </a:spcAft>
              <a:buNone/>
              <a:defRPr sz="2200" b="1">
                <a:latin typeface="Fjalla One"/>
                <a:ea typeface="Fjalla One"/>
                <a:cs typeface="Fjalla One"/>
                <a:sym typeface="Fjalla One"/>
              </a:defRPr>
            </a:lvl6pPr>
            <a:lvl7pPr lvl="6" rtl="0">
              <a:spcBef>
                <a:spcPts val="1600"/>
              </a:spcBef>
              <a:spcAft>
                <a:spcPts val="0"/>
              </a:spcAft>
              <a:buNone/>
              <a:defRPr sz="2200" b="1">
                <a:latin typeface="Fjalla One"/>
                <a:ea typeface="Fjalla One"/>
                <a:cs typeface="Fjalla One"/>
                <a:sym typeface="Fjalla One"/>
              </a:defRPr>
            </a:lvl7pPr>
            <a:lvl8pPr lvl="7" rtl="0">
              <a:spcBef>
                <a:spcPts val="1600"/>
              </a:spcBef>
              <a:spcAft>
                <a:spcPts val="0"/>
              </a:spcAft>
              <a:buNone/>
              <a:defRPr sz="2200" b="1">
                <a:latin typeface="Fjalla One"/>
                <a:ea typeface="Fjalla One"/>
                <a:cs typeface="Fjalla One"/>
                <a:sym typeface="Fjalla One"/>
              </a:defRPr>
            </a:lvl8pPr>
            <a:lvl9pPr lvl="8" rtl="0">
              <a:spcBef>
                <a:spcPts val="1600"/>
              </a:spcBef>
              <a:spcAft>
                <a:spcPts val="1600"/>
              </a:spcAft>
              <a:buNone/>
              <a:defRPr sz="2200" b="1">
                <a:latin typeface="Fjalla One"/>
                <a:ea typeface="Fjalla One"/>
                <a:cs typeface="Fjalla One"/>
                <a:sym typeface="Fjalla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10"/>
          <p:cNvSpPr/>
          <p:nvPr/>
        </p:nvSpPr>
        <p:spPr>
          <a:xfrm flipH="1">
            <a:off x="5207522" y="1278250"/>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flipH="1">
            <a:off x="3888585" y="1278250"/>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flipH="1">
            <a:off x="5092651" y="1152936"/>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flipH="1">
            <a:off x="3635512" y="1152936"/>
            <a:ext cx="3402932" cy="2833487"/>
          </a:xfrm>
          <a:custGeom>
            <a:avLst/>
            <a:gdLst/>
            <a:ahLst/>
            <a:cxnLst/>
            <a:rect l="l" t="t" r="r" b="b"/>
            <a:pathLst>
              <a:path w="19075" h="15883" extrusionOk="0">
                <a:moveTo>
                  <a:pt x="1" y="0"/>
                </a:moveTo>
                <a:lnTo>
                  <a:pt x="3049" y="15883"/>
                </a:lnTo>
                <a:lnTo>
                  <a:pt x="19074" y="15883"/>
                </a:lnTo>
                <a:lnTo>
                  <a:pt x="1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txBox="1">
            <a:spLocks noGrp="1"/>
          </p:cNvSpPr>
          <p:nvPr>
            <p:ph type="title"/>
          </p:nvPr>
        </p:nvSpPr>
        <p:spPr>
          <a:xfrm>
            <a:off x="4452875" y="1339700"/>
            <a:ext cx="3333300" cy="20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69" name="Google Shape;169;p10"/>
          <p:cNvSpPr/>
          <p:nvPr/>
        </p:nvSpPr>
        <p:spPr>
          <a:xfrm>
            <a:off x="5836078" y="3330822"/>
            <a:ext cx="566885" cy="298094"/>
          </a:xfrm>
          <a:custGeom>
            <a:avLst/>
            <a:gdLst/>
            <a:ahLst/>
            <a:cxnLst/>
            <a:rect l="l" t="t" r="r" b="b"/>
            <a:pathLst>
              <a:path w="19384" h="10193" extrusionOk="0">
                <a:moveTo>
                  <a:pt x="10180" y="0"/>
                </a:moveTo>
                <a:lnTo>
                  <a:pt x="8835" y="6989"/>
                </a:lnTo>
                <a:lnTo>
                  <a:pt x="8275" y="4656"/>
                </a:lnTo>
                <a:lnTo>
                  <a:pt x="8264" y="4632"/>
                </a:lnTo>
                <a:cubicBezTo>
                  <a:pt x="8192" y="4310"/>
                  <a:pt x="8085" y="3906"/>
                  <a:pt x="7478" y="3906"/>
                </a:cubicBezTo>
                <a:lnTo>
                  <a:pt x="1" y="3906"/>
                </a:lnTo>
                <a:lnTo>
                  <a:pt x="1" y="4584"/>
                </a:lnTo>
                <a:lnTo>
                  <a:pt x="7549" y="4584"/>
                </a:lnTo>
                <a:cubicBezTo>
                  <a:pt x="7573" y="4632"/>
                  <a:pt x="7597" y="4715"/>
                  <a:pt x="7609" y="4787"/>
                </a:cubicBezTo>
                <a:lnTo>
                  <a:pt x="8906" y="10192"/>
                </a:lnTo>
                <a:lnTo>
                  <a:pt x="10323" y="2846"/>
                </a:lnTo>
                <a:cubicBezTo>
                  <a:pt x="10419" y="3120"/>
                  <a:pt x="10502" y="3334"/>
                  <a:pt x="10573" y="3477"/>
                </a:cubicBezTo>
                <a:lnTo>
                  <a:pt x="10609" y="3560"/>
                </a:lnTo>
                <a:cubicBezTo>
                  <a:pt x="10931" y="4215"/>
                  <a:pt x="11121" y="4453"/>
                  <a:pt x="11919" y="4453"/>
                </a:cubicBezTo>
                <a:lnTo>
                  <a:pt x="19384" y="4453"/>
                </a:lnTo>
                <a:lnTo>
                  <a:pt x="19384" y="3775"/>
                </a:lnTo>
                <a:lnTo>
                  <a:pt x="11919" y="3775"/>
                </a:lnTo>
                <a:cubicBezTo>
                  <a:pt x="11466" y="3775"/>
                  <a:pt x="11466" y="3775"/>
                  <a:pt x="11216" y="3263"/>
                </a:cubicBezTo>
                <a:lnTo>
                  <a:pt x="11181" y="3179"/>
                </a:lnTo>
                <a:cubicBezTo>
                  <a:pt x="11050" y="2917"/>
                  <a:pt x="10835" y="2274"/>
                  <a:pt x="10573" y="1358"/>
                </a:cubicBezTo>
                <a:lnTo>
                  <a:pt x="10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1pPr>
            <a:lvl2pPr marL="914400" lvl="1"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2pPr>
            <a:lvl3pPr marL="1371600" lvl="2"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marL="1828800" lvl="3"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marL="2286000" lvl="4"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marL="2743200" lvl="5"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marL="3200400" lvl="6"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marL="3657600" lvl="7" indent="-3175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marL="4114800" lvl="8" indent="-3175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6">
          <p15:clr>
            <a:srgbClr val="EA4335"/>
          </p15:clr>
        </p15:guide>
        <p15:guide id="2" orient="horz" pos="348">
          <p15:clr>
            <a:srgbClr val="EA4335"/>
          </p15:clr>
        </p15:guide>
        <p15:guide id="3" orient="horz" pos="290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datasets/alphiree/cardiovascular-diseases-risk-prediction-dataset"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hyperlink" Target="https://www.cdc.gov/heartdisease/facts.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15F_E2BBC025.xml"/><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156_BA3FB9E4.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subTitle" idx="1"/>
          </p:nvPr>
        </p:nvSpPr>
        <p:spPr>
          <a:xfrm>
            <a:off x="723900" y="3587350"/>
            <a:ext cx="8520600" cy="431342"/>
          </a:xfrm>
          <a:prstGeom prst="rect">
            <a:avLst/>
          </a:prstGeom>
        </p:spPr>
        <p:txBody>
          <a:bodyPr spcFirstLastPara="1" wrap="square" lIns="91425" tIns="91425" rIns="91425" bIns="91425" anchor="t" anchorCtr="0">
            <a:noAutofit/>
          </a:bodyPr>
          <a:lstStyle/>
          <a:p>
            <a:pPr marL="0" indent="0"/>
            <a:r>
              <a:rPr lang="en" b="1"/>
              <a:t>Group 3 </a:t>
            </a:r>
          </a:p>
          <a:p>
            <a:pPr marL="0" indent="0"/>
            <a:endParaRPr lang="en" sz="1200"/>
          </a:p>
          <a:p>
            <a:pPr marL="0" indent="0"/>
            <a:endParaRPr lang="en" sz="1200"/>
          </a:p>
          <a:p>
            <a:pPr marL="0" indent="0"/>
            <a:endParaRPr lang="en" sz="1200"/>
          </a:p>
          <a:p>
            <a:pPr marL="0" indent="0"/>
            <a:endParaRPr lang="en" sz="1200"/>
          </a:p>
          <a:p>
            <a:pPr marL="0" indent="0"/>
            <a:endParaRPr lang="en" sz="1200"/>
          </a:p>
        </p:txBody>
      </p:sp>
      <p:sp>
        <p:nvSpPr>
          <p:cNvPr id="367" name="Google Shape;367;p38"/>
          <p:cNvSpPr txBox="1">
            <a:spLocks noGrp="1"/>
          </p:cNvSpPr>
          <p:nvPr>
            <p:ph type="ctrTitle"/>
          </p:nvPr>
        </p:nvSpPr>
        <p:spPr>
          <a:xfrm>
            <a:off x="764266" y="1436346"/>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Heart Disease</a:t>
            </a:r>
            <a:endParaRPr/>
          </a:p>
          <a:p>
            <a:pPr marL="0" lvl="0" indent="0" algn="l" rtl="0">
              <a:spcBef>
                <a:spcPts val="0"/>
              </a:spcBef>
              <a:spcAft>
                <a:spcPts val="0"/>
              </a:spcAft>
              <a:buNone/>
            </a:pPr>
            <a:r>
              <a:rPr lang="en"/>
              <a:t>Classification</a:t>
            </a:r>
            <a:endParaRPr/>
          </a:p>
          <a:p>
            <a:pPr marL="0" lvl="0" indent="0" algn="l" rtl="0">
              <a:spcBef>
                <a:spcPts val="0"/>
              </a:spcBef>
              <a:spcAft>
                <a:spcPts val="0"/>
              </a:spcAft>
              <a:buNone/>
            </a:pPr>
            <a:r>
              <a:rPr lang="en"/>
              <a:t>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p>
        </p:txBody>
      </p:sp>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r>
              <a:rPr lang="en"/>
              <a:t>OUR APPROACH</a:t>
            </a:r>
          </a:p>
        </p:txBody>
      </p:sp>
      <p:sp>
        <p:nvSpPr>
          <p:cNvPr id="422" name="Google Shape;422;p4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Tree>
    <p:extLst>
      <p:ext uri="{BB962C8B-B14F-4D97-AF65-F5344CB8AC3E}">
        <p14:creationId xmlns:p14="http://schemas.microsoft.com/office/powerpoint/2010/main" val="3348419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59"/>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APPROACH</a:t>
            </a:r>
          </a:p>
        </p:txBody>
      </p:sp>
      <p:sp>
        <p:nvSpPr>
          <p:cNvPr id="1126" name="Google Shape;1126;p59"/>
          <p:cNvSpPr/>
          <p:nvPr/>
        </p:nvSpPr>
        <p:spPr>
          <a:xfrm>
            <a:off x="-954074" y="1285920"/>
            <a:ext cx="10466479" cy="3201492"/>
          </a:xfrm>
          <a:custGeom>
            <a:avLst/>
            <a:gdLst/>
            <a:ahLst/>
            <a:cxnLst/>
            <a:rect l="l" t="t" r="r" b="b"/>
            <a:pathLst>
              <a:path w="285750" h="79749" extrusionOk="0">
                <a:moveTo>
                  <a:pt x="169140" y="0"/>
                </a:moveTo>
                <a:lnTo>
                  <a:pt x="157674" y="59198"/>
                </a:lnTo>
                <a:cubicBezTo>
                  <a:pt x="156246" y="54364"/>
                  <a:pt x="154555" y="49078"/>
                  <a:pt x="153329" y="46589"/>
                </a:cubicBezTo>
                <a:lnTo>
                  <a:pt x="153007" y="45911"/>
                </a:lnTo>
                <a:cubicBezTo>
                  <a:pt x="150686" y="41148"/>
                  <a:pt x="149673" y="39636"/>
                  <a:pt x="144066" y="39636"/>
                </a:cubicBezTo>
                <a:lnTo>
                  <a:pt x="73021" y="39636"/>
                </a:lnTo>
                <a:cubicBezTo>
                  <a:pt x="69556" y="39636"/>
                  <a:pt x="69116" y="41398"/>
                  <a:pt x="68461" y="44065"/>
                </a:cubicBezTo>
                <a:lnTo>
                  <a:pt x="68413" y="44256"/>
                </a:lnTo>
                <a:lnTo>
                  <a:pt x="61615" y="72712"/>
                </a:lnTo>
                <a:lnTo>
                  <a:pt x="50280" y="14205"/>
                </a:lnTo>
                <a:lnTo>
                  <a:pt x="49423" y="17181"/>
                </a:lnTo>
                <a:cubicBezTo>
                  <a:pt x="47887" y="22575"/>
                  <a:pt x="45744" y="29599"/>
                  <a:pt x="44315" y="32516"/>
                </a:cubicBezTo>
                <a:lnTo>
                  <a:pt x="43982" y="33183"/>
                </a:lnTo>
                <a:cubicBezTo>
                  <a:pt x="41803" y="37672"/>
                  <a:pt x="41172" y="38624"/>
                  <a:pt x="36386" y="38624"/>
                </a:cubicBezTo>
                <a:lnTo>
                  <a:pt x="0" y="38624"/>
                </a:lnTo>
                <a:lnTo>
                  <a:pt x="0" y="40112"/>
                </a:lnTo>
                <a:lnTo>
                  <a:pt x="36386" y="40112"/>
                </a:lnTo>
                <a:cubicBezTo>
                  <a:pt x="41993" y="40112"/>
                  <a:pt x="43005" y="38600"/>
                  <a:pt x="45327" y="33838"/>
                </a:cubicBezTo>
                <a:lnTo>
                  <a:pt x="45649" y="33171"/>
                </a:lnTo>
                <a:cubicBezTo>
                  <a:pt x="46875" y="30683"/>
                  <a:pt x="48566" y="25384"/>
                  <a:pt x="49994" y="20551"/>
                </a:cubicBezTo>
                <a:lnTo>
                  <a:pt x="61460" y="79748"/>
                </a:lnTo>
                <a:lnTo>
                  <a:pt x="69854" y="44601"/>
                </a:lnTo>
                <a:lnTo>
                  <a:pt x="69902" y="44423"/>
                </a:lnTo>
                <a:cubicBezTo>
                  <a:pt x="70545" y="41827"/>
                  <a:pt x="70723" y="41125"/>
                  <a:pt x="73021" y="41125"/>
                </a:cubicBezTo>
                <a:lnTo>
                  <a:pt x="144066" y="41125"/>
                </a:lnTo>
                <a:cubicBezTo>
                  <a:pt x="148852" y="41125"/>
                  <a:pt x="149483" y="42077"/>
                  <a:pt x="151662" y="46566"/>
                </a:cubicBezTo>
                <a:lnTo>
                  <a:pt x="151995" y="47244"/>
                </a:lnTo>
                <a:cubicBezTo>
                  <a:pt x="153424" y="50149"/>
                  <a:pt x="155567" y="57186"/>
                  <a:pt x="157103" y="62568"/>
                </a:cubicBezTo>
                <a:lnTo>
                  <a:pt x="157960" y="65556"/>
                </a:lnTo>
                <a:lnTo>
                  <a:pt x="169295" y="7049"/>
                </a:lnTo>
                <a:lnTo>
                  <a:pt x="176093" y="35505"/>
                </a:lnTo>
                <a:lnTo>
                  <a:pt x="176141" y="35683"/>
                </a:lnTo>
                <a:cubicBezTo>
                  <a:pt x="176796" y="38350"/>
                  <a:pt x="177236" y="40112"/>
                  <a:pt x="180701" y="40112"/>
                </a:cubicBezTo>
                <a:lnTo>
                  <a:pt x="285750" y="40112"/>
                </a:lnTo>
                <a:lnTo>
                  <a:pt x="285750" y="38624"/>
                </a:lnTo>
                <a:lnTo>
                  <a:pt x="180701" y="38624"/>
                </a:lnTo>
                <a:cubicBezTo>
                  <a:pt x="178403" y="38624"/>
                  <a:pt x="178225" y="37922"/>
                  <a:pt x="177582" y="35326"/>
                </a:cubicBezTo>
                <a:lnTo>
                  <a:pt x="169140" y="0"/>
                </a:lnTo>
                <a:close/>
              </a:path>
            </a:pathLst>
          </a:custGeom>
          <a:solidFill>
            <a:schemeClr val="tx2">
              <a:lumMod val="90000"/>
            </a:scheme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txBox="1"/>
          <p:nvPr/>
        </p:nvSpPr>
        <p:spPr>
          <a:xfrm>
            <a:off x="1540734" y="3420512"/>
            <a:ext cx="2949761" cy="1578431"/>
          </a:xfrm>
          <a:prstGeom prst="rect">
            <a:avLst/>
          </a:prstGeom>
          <a:noFill/>
          <a:ln>
            <a:noFill/>
          </a:ln>
        </p:spPr>
        <p:txBody>
          <a:bodyPr spcFirstLastPara="1" wrap="square" lIns="91425" tIns="91425" rIns="91425" bIns="91425" anchor="t" anchorCtr="0">
            <a:noAutofit/>
          </a:bodyPr>
          <a:lstStyle/>
          <a:p>
            <a:r>
              <a:rPr lang="en" sz="1600" b="1">
                <a:solidFill>
                  <a:srgbClr val="2C272A"/>
                </a:solidFill>
                <a:latin typeface="Roboto Condensed"/>
                <a:ea typeface="Roboto Condensed"/>
                <a:cs typeface="Roboto Condensed"/>
              </a:rPr>
              <a:t>2.) EDA :</a:t>
            </a:r>
          </a:p>
          <a:p>
            <a:pPr marL="285750" indent="-285750">
              <a:buChar char="•"/>
            </a:pPr>
            <a:r>
              <a:rPr lang="en">
                <a:solidFill>
                  <a:srgbClr val="2C272A"/>
                </a:solidFill>
                <a:latin typeface="Roboto Condensed"/>
                <a:ea typeface="Roboto Condensed"/>
                <a:cs typeface="Roboto Condensed"/>
              </a:rPr>
              <a:t>Understand the distributions of variables.</a:t>
            </a:r>
          </a:p>
          <a:p>
            <a:pPr marL="285750" indent="-285750">
              <a:buChar char="•"/>
            </a:pPr>
            <a:r>
              <a:rPr lang="en">
                <a:solidFill>
                  <a:srgbClr val="2C272A"/>
                </a:solidFill>
                <a:latin typeface="Roboto Condensed"/>
                <a:ea typeface="Roboto Condensed"/>
                <a:cs typeface="Roboto Condensed"/>
              </a:rPr>
              <a:t>Explore potential relationships between the variables and target.</a:t>
            </a:r>
          </a:p>
          <a:p>
            <a:endParaRPr lang="en" sz="1600">
              <a:solidFill>
                <a:srgbClr val="2C272A"/>
              </a:solidFill>
              <a:latin typeface="Roboto Condensed"/>
              <a:ea typeface="Roboto Condensed"/>
              <a:cs typeface="Roboto Condensed"/>
            </a:endParaRPr>
          </a:p>
          <a:p>
            <a:endParaRPr lang="en-US" sz="1600">
              <a:solidFill>
                <a:srgbClr val="2C272A"/>
              </a:solidFill>
              <a:latin typeface="Roboto Condensed"/>
              <a:ea typeface="Roboto Condensed"/>
              <a:cs typeface="Roboto Condensed"/>
            </a:endParaRPr>
          </a:p>
        </p:txBody>
      </p:sp>
      <p:sp>
        <p:nvSpPr>
          <p:cNvPr id="1157" name="Google Shape;1157;p59"/>
          <p:cNvSpPr txBox="1"/>
          <p:nvPr/>
        </p:nvSpPr>
        <p:spPr>
          <a:xfrm>
            <a:off x="1502723" y="1530010"/>
            <a:ext cx="2527991" cy="984796"/>
          </a:xfrm>
          <a:prstGeom prst="rect">
            <a:avLst/>
          </a:prstGeom>
          <a:noFill/>
          <a:ln>
            <a:noFill/>
          </a:ln>
        </p:spPr>
        <p:txBody>
          <a:bodyPr spcFirstLastPara="1" wrap="square" lIns="91425" tIns="91425" rIns="91425" bIns="91425" anchor="t" anchorCtr="0">
            <a:noAutofit/>
          </a:bodyPr>
          <a:lstStyle/>
          <a:p>
            <a:r>
              <a:rPr lang="en" sz="1600" b="1">
                <a:solidFill>
                  <a:srgbClr val="2C272A"/>
                </a:solidFill>
                <a:latin typeface="Roboto Condensed"/>
                <a:ea typeface="Roboto Condensed"/>
                <a:cs typeface="Roboto Condensed"/>
              </a:rPr>
              <a:t>1.) Data :</a:t>
            </a:r>
            <a:r>
              <a:rPr lang="en" sz="1600">
                <a:solidFill>
                  <a:srgbClr val="2C272A"/>
                </a:solidFill>
                <a:latin typeface="Roboto Condensed"/>
                <a:ea typeface="Roboto Condensed"/>
                <a:cs typeface="Roboto Condensed"/>
              </a:rPr>
              <a:t> </a:t>
            </a:r>
            <a:endParaRPr lang="en-US"/>
          </a:p>
          <a:p>
            <a:pPr marL="285750" indent="-285750">
              <a:buChar char="•"/>
            </a:pPr>
            <a:r>
              <a:rPr lang="en">
                <a:solidFill>
                  <a:srgbClr val="2C272A"/>
                </a:solidFill>
                <a:latin typeface="Roboto Condensed"/>
                <a:ea typeface="Roboto Condensed"/>
                <a:cs typeface="Roboto Condensed"/>
              </a:rPr>
              <a:t>Investigate the influence of variables on target.</a:t>
            </a:r>
            <a:endParaRPr lang="en"/>
          </a:p>
          <a:p>
            <a:pPr marL="0" lvl="0" indent="0" algn="l" rtl="0">
              <a:spcBef>
                <a:spcPts val="0"/>
              </a:spcBef>
              <a:spcAft>
                <a:spcPts val="0"/>
              </a:spcAft>
              <a:buNone/>
            </a:pPr>
            <a:endParaRPr sz="1600">
              <a:solidFill>
                <a:srgbClr val="2C272A"/>
              </a:solidFill>
              <a:latin typeface="Roboto Condensed"/>
              <a:ea typeface="Roboto Condensed"/>
              <a:cs typeface="Roboto Condensed"/>
              <a:sym typeface="Roboto Condensed"/>
            </a:endParaRPr>
          </a:p>
          <a:p>
            <a:pPr marL="0" lvl="0" indent="0" algn="l" rtl="0">
              <a:spcBef>
                <a:spcPts val="0"/>
              </a:spcBef>
              <a:spcAft>
                <a:spcPts val="0"/>
              </a:spcAft>
              <a:buNone/>
            </a:pPr>
            <a:endParaRPr sz="1600">
              <a:solidFill>
                <a:srgbClr val="2C272A"/>
              </a:solidFill>
              <a:latin typeface="Roboto Condensed"/>
              <a:ea typeface="Roboto Condensed"/>
              <a:cs typeface="Roboto Condensed"/>
              <a:sym typeface="Roboto Condensed"/>
            </a:endParaRPr>
          </a:p>
        </p:txBody>
      </p:sp>
      <p:sp>
        <p:nvSpPr>
          <p:cNvPr id="1158" name="Google Shape;1158;p59"/>
          <p:cNvSpPr txBox="1"/>
          <p:nvPr/>
        </p:nvSpPr>
        <p:spPr>
          <a:xfrm>
            <a:off x="6236159" y="930387"/>
            <a:ext cx="2771691" cy="831259"/>
          </a:xfrm>
          <a:prstGeom prst="rect">
            <a:avLst/>
          </a:prstGeom>
          <a:noFill/>
          <a:ln>
            <a:noFill/>
          </a:ln>
        </p:spPr>
        <p:txBody>
          <a:bodyPr spcFirstLastPara="1" wrap="square" lIns="91425" tIns="91425" rIns="91425" bIns="91425" anchor="t" anchorCtr="0">
            <a:noAutofit/>
          </a:bodyPr>
          <a:lstStyle/>
          <a:p>
            <a:r>
              <a:rPr lang="en" sz="1600" b="1">
                <a:solidFill>
                  <a:srgbClr val="2C272A"/>
                </a:solidFill>
                <a:latin typeface="Roboto Condensed"/>
                <a:ea typeface="Roboto Condensed"/>
                <a:cs typeface="Roboto Condensed"/>
              </a:rPr>
              <a:t>4.) Model :</a:t>
            </a:r>
          </a:p>
          <a:p>
            <a:pPr marL="285750" indent="-285750">
              <a:buChar char="•"/>
            </a:pPr>
            <a:r>
              <a:rPr lang="en">
                <a:solidFill>
                  <a:srgbClr val="2C272A"/>
                </a:solidFill>
                <a:latin typeface="Roboto Condensed"/>
                <a:ea typeface="Roboto Condensed"/>
                <a:cs typeface="Roboto Condensed"/>
              </a:rPr>
              <a:t>Train the model using a train-test split.</a:t>
            </a:r>
          </a:p>
          <a:p>
            <a:pPr marL="285750" indent="-285750">
              <a:buChar char="•"/>
            </a:pPr>
            <a:r>
              <a:rPr lang="en">
                <a:solidFill>
                  <a:srgbClr val="2C272A"/>
                </a:solidFill>
                <a:latin typeface="Roboto Condensed"/>
                <a:ea typeface="Roboto Condensed"/>
                <a:cs typeface="Roboto Condensed"/>
              </a:rPr>
              <a:t>Make predictions on the test set.</a:t>
            </a:r>
          </a:p>
          <a:p>
            <a:pPr marL="285750" indent="-285750">
              <a:buChar char="•"/>
            </a:pPr>
            <a:r>
              <a:rPr lang="en">
                <a:solidFill>
                  <a:srgbClr val="2C272A"/>
                </a:solidFill>
                <a:latin typeface="Roboto Condensed"/>
                <a:ea typeface="Roboto Condensed"/>
                <a:cs typeface="Roboto Condensed"/>
              </a:rPr>
              <a:t>Evaluate the performance of the trained model using appropriate evaluation metrics.</a:t>
            </a:r>
          </a:p>
          <a:p>
            <a:endParaRPr lang="en-US" sz="1600">
              <a:solidFill>
                <a:srgbClr val="2C272A"/>
              </a:solidFill>
              <a:latin typeface="Roboto Condensed"/>
              <a:ea typeface="Roboto Condensed"/>
              <a:cs typeface="Roboto Condensed"/>
            </a:endParaRPr>
          </a:p>
        </p:txBody>
      </p:sp>
      <p:sp>
        <p:nvSpPr>
          <p:cNvPr id="1159" name="Google Shape;1159;p59"/>
          <p:cNvSpPr txBox="1"/>
          <p:nvPr/>
        </p:nvSpPr>
        <p:spPr>
          <a:xfrm>
            <a:off x="5351327" y="3131594"/>
            <a:ext cx="3783165" cy="1078623"/>
          </a:xfrm>
          <a:prstGeom prst="rect">
            <a:avLst/>
          </a:prstGeom>
          <a:noFill/>
          <a:ln>
            <a:noFill/>
          </a:ln>
        </p:spPr>
        <p:txBody>
          <a:bodyPr spcFirstLastPara="1" wrap="square" lIns="91425" tIns="91425" rIns="91425" bIns="91425" anchor="t" anchorCtr="0">
            <a:noAutofit/>
          </a:bodyPr>
          <a:lstStyle/>
          <a:p>
            <a:r>
              <a:rPr lang="en" sz="1600" b="1">
                <a:solidFill>
                  <a:srgbClr val="2C272A"/>
                </a:solidFill>
                <a:latin typeface="Roboto Condensed"/>
                <a:ea typeface="Roboto Condensed"/>
                <a:cs typeface="Roboto Condensed"/>
              </a:rPr>
              <a:t>3.) Prep data before modelling :</a:t>
            </a:r>
          </a:p>
          <a:p>
            <a:pPr marL="285750" indent="-285750">
              <a:buChar char="•"/>
            </a:pPr>
            <a:r>
              <a:rPr lang="en">
                <a:solidFill>
                  <a:srgbClr val="2C272A"/>
                </a:solidFill>
                <a:latin typeface="Roboto Condensed"/>
                <a:ea typeface="Roboto Condensed"/>
                <a:cs typeface="Roboto Condensed"/>
              </a:rPr>
              <a:t>Remove variables that don't add value to model</a:t>
            </a:r>
          </a:p>
          <a:p>
            <a:pPr marL="285750" indent="-285750">
              <a:buChar char="•"/>
            </a:pPr>
            <a:r>
              <a:rPr lang="en">
                <a:solidFill>
                  <a:srgbClr val="2C272A"/>
                </a:solidFill>
                <a:latin typeface="Roboto Condensed"/>
                <a:ea typeface="Roboto Condensed"/>
                <a:cs typeface="Roboto Condensed"/>
              </a:rPr>
              <a:t>One hot encoding </a:t>
            </a:r>
          </a:p>
          <a:p>
            <a:pPr marL="285750" indent="-285750">
              <a:buChar char="•"/>
            </a:pPr>
            <a:r>
              <a:rPr lang="en">
                <a:solidFill>
                  <a:srgbClr val="2C272A"/>
                </a:solidFill>
                <a:latin typeface="Roboto Condensed"/>
                <a:ea typeface="Roboto Condensed"/>
                <a:cs typeface="Roboto Condensed"/>
              </a:rPr>
              <a:t>Ordinal encoding</a:t>
            </a:r>
          </a:p>
          <a:p>
            <a:pPr marL="285750" indent="-285750">
              <a:buChar char="•"/>
            </a:pPr>
            <a:r>
              <a:rPr lang="en">
                <a:solidFill>
                  <a:srgbClr val="2C272A"/>
                </a:solidFill>
                <a:latin typeface="Roboto Condensed"/>
                <a:ea typeface="Roboto Condensed"/>
                <a:cs typeface="Roboto Condensed"/>
              </a:rPr>
              <a:t>Remove outliers</a:t>
            </a:r>
          </a:p>
          <a:p>
            <a:pPr marL="285750" indent="-285750">
              <a:buChar char="•"/>
            </a:pPr>
            <a:r>
              <a:rPr lang="en">
                <a:solidFill>
                  <a:srgbClr val="2C272A"/>
                </a:solidFill>
                <a:latin typeface="Roboto Condensed"/>
                <a:ea typeface="Roboto Condensed"/>
                <a:cs typeface="Roboto Condensed"/>
              </a:rPr>
              <a:t>Dropped duplicates</a:t>
            </a:r>
          </a:p>
          <a:p>
            <a:pPr marL="285750" indent="-285750">
              <a:buChar char="•"/>
            </a:pPr>
            <a:r>
              <a:rPr lang="en">
                <a:solidFill>
                  <a:srgbClr val="2C272A"/>
                </a:solidFill>
                <a:latin typeface="Roboto Condensed"/>
                <a:ea typeface="Roboto Condensed"/>
                <a:cs typeface="Roboto Condensed"/>
              </a:rPr>
              <a:t>Converted some categorical variables to binary</a:t>
            </a:r>
            <a:endParaRPr lang="en"/>
          </a:p>
          <a:p>
            <a:endParaRPr lang="en" sz="1600">
              <a:solidFill>
                <a:srgbClr val="2C272A"/>
              </a:solidFill>
              <a:latin typeface="Roboto Condensed"/>
              <a:ea typeface="Roboto Condensed"/>
              <a:cs typeface="Roboto Condensed"/>
            </a:endParaRPr>
          </a:p>
          <a:p>
            <a:endParaRPr lang="en" sz="1600">
              <a:solidFill>
                <a:srgbClr val="2C272A"/>
              </a:solidFill>
              <a:latin typeface="Roboto Condensed"/>
              <a:ea typeface="Roboto Condensed"/>
              <a:cs typeface="Roboto Condensed"/>
            </a:endParaRPr>
          </a:p>
          <a:p>
            <a:endParaRPr lang="en-US" sz="1600">
              <a:solidFill>
                <a:srgbClr val="2C272A"/>
              </a:solidFill>
              <a:latin typeface="Roboto Condensed"/>
              <a:ea typeface="Roboto Condensed"/>
              <a:cs typeface="Roboto Condensed"/>
            </a:endParaRPr>
          </a:p>
        </p:txBody>
      </p:sp>
      <p:sp>
        <p:nvSpPr>
          <p:cNvPr id="5" name="Google Shape;1127;p59">
            <a:extLst>
              <a:ext uri="{FF2B5EF4-FFF2-40B4-BE49-F238E27FC236}">
                <a16:creationId xmlns:a16="http://schemas.microsoft.com/office/drawing/2014/main" id="{84C9C92A-AE8B-2162-1D0C-335EE308C46D}"/>
              </a:ext>
            </a:extLst>
          </p:cNvPr>
          <p:cNvSpPr/>
          <p:nvPr/>
        </p:nvSpPr>
        <p:spPr>
          <a:xfrm>
            <a:off x="1188602" y="4216098"/>
            <a:ext cx="205027" cy="204646"/>
          </a:xfrm>
          <a:custGeom>
            <a:avLst/>
            <a:gdLst/>
            <a:ahLst/>
            <a:cxnLst/>
            <a:rect l="l" t="t" r="r" b="b"/>
            <a:pathLst>
              <a:path w="6454" h="6442" extrusionOk="0">
                <a:moveTo>
                  <a:pt x="3227" y="0"/>
                </a:moveTo>
                <a:cubicBezTo>
                  <a:pt x="1453" y="0"/>
                  <a:pt x="1" y="1441"/>
                  <a:pt x="1" y="3227"/>
                </a:cubicBezTo>
                <a:cubicBezTo>
                  <a:pt x="1" y="5001"/>
                  <a:pt x="1453" y="6441"/>
                  <a:pt x="3227" y="6441"/>
                </a:cubicBezTo>
                <a:cubicBezTo>
                  <a:pt x="5013" y="6441"/>
                  <a:pt x="6454" y="5001"/>
                  <a:pt x="6454" y="3227"/>
                </a:cubicBezTo>
                <a:cubicBezTo>
                  <a:pt x="6454" y="1441"/>
                  <a:pt x="5013" y="0"/>
                  <a:pt x="3227" y="0"/>
                </a:cubicBezTo>
                <a:close/>
              </a:path>
            </a:pathLst>
          </a:custGeom>
          <a:solidFill>
            <a:schemeClr val="tx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129;p59">
            <a:extLst>
              <a:ext uri="{FF2B5EF4-FFF2-40B4-BE49-F238E27FC236}">
                <a16:creationId xmlns:a16="http://schemas.microsoft.com/office/drawing/2014/main" id="{4A1D7F7D-C4D5-AA5D-96E2-099B76BF1DD7}"/>
              </a:ext>
            </a:extLst>
          </p:cNvPr>
          <p:cNvSpPr/>
          <p:nvPr/>
        </p:nvSpPr>
        <p:spPr>
          <a:xfrm>
            <a:off x="5146663" y="1311006"/>
            <a:ext cx="205027" cy="205027"/>
          </a:xfrm>
          <a:custGeom>
            <a:avLst/>
            <a:gdLst/>
            <a:ahLst/>
            <a:cxnLst/>
            <a:rect l="l" t="t" r="r" b="b"/>
            <a:pathLst>
              <a:path w="6454" h="6454" extrusionOk="0">
                <a:moveTo>
                  <a:pt x="3227" y="0"/>
                </a:moveTo>
                <a:cubicBezTo>
                  <a:pt x="1441" y="0"/>
                  <a:pt x="1" y="1441"/>
                  <a:pt x="1" y="3227"/>
                </a:cubicBezTo>
                <a:cubicBezTo>
                  <a:pt x="1" y="5013"/>
                  <a:pt x="1441" y="6453"/>
                  <a:pt x="3227" y="6453"/>
                </a:cubicBezTo>
                <a:cubicBezTo>
                  <a:pt x="5001" y="6453"/>
                  <a:pt x="6454" y="5013"/>
                  <a:pt x="6454" y="3227"/>
                </a:cubicBezTo>
                <a:cubicBezTo>
                  <a:pt x="6454" y="1441"/>
                  <a:pt x="5001" y="0"/>
                  <a:pt x="3227" y="0"/>
                </a:cubicBezTo>
                <a:close/>
              </a:path>
            </a:pathLst>
          </a:custGeom>
          <a:solidFill>
            <a:schemeClr val="tx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130;p59">
            <a:extLst>
              <a:ext uri="{FF2B5EF4-FFF2-40B4-BE49-F238E27FC236}">
                <a16:creationId xmlns:a16="http://schemas.microsoft.com/office/drawing/2014/main" id="{010AF719-BBE0-E677-1423-2BE71B71B2F4}"/>
              </a:ext>
            </a:extLst>
          </p:cNvPr>
          <p:cNvSpPr/>
          <p:nvPr/>
        </p:nvSpPr>
        <p:spPr>
          <a:xfrm flipV="1">
            <a:off x="5244456" y="1408798"/>
            <a:ext cx="835687" cy="4691"/>
          </a:xfrm>
          <a:custGeom>
            <a:avLst/>
            <a:gdLst/>
            <a:ahLst/>
            <a:cxnLst/>
            <a:rect l="l" t="t" r="r" b="b"/>
            <a:pathLst>
              <a:path w="13074" h="1" fill="none" extrusionOk="0">
                <a:moveTo>
                  <a:pt x="13073" y="1"/>
                </a:moveTo>
                <a:lnTo>
                  <a:pt x="0" y="1"/>
                </a:lnTo>
              </a:path>
            </a:pathLst>
          </a:custGeom>
          <a:noFill/>
          <a:ln w="19050" cap="flat" cmpd="sng">
            <a:solidFill>
              <a:srgbClr val="FED1CF"/>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131;p59">
            <a:extLst>
              <a:ext uri="{FF2B5EF4-FFF2-40B4-BE49-F238E27FC236}">
                <a16:creationId xmlns:a16="http://schemas.microsoft.com/office/drawing/2014/main" id="{4C1756FA-5343-3DAD-6955-45B40D54EAF0}"/>
              </a:ext>
            </a:extLst>
          </p:cNvPr>
          <p:cNvSpPr/>
          <p:nvPr/>
        </p:nvSpPr>
        <p:spPr>
          <a:xfrm>
            <a:off x="4718592" y="3729345"/>
            <a:ext cx="204646" cy="205027"/>
          </a:xfrm>
          <a:custGeom>
            <a:avLst/>
            <a:gdLst/>
            <a:ahLst/>
            <a:cxnLst/>
            <a:rect l="l" t="t" r="r" b="b"/>
            <a:pathLst>
              <a:path w="6442" h="6454" extrusionOk="0">
                <a:moveTo>
                  <a:pt x="3227" y="1"/>
                </a:moveTo>
                <a:cubicBezTo>
                  <a:pt x="1441" y="1"/>
                  <a:pt x="0" y="1441"/>
                  <a:pt x="0" y="3227"/>
                </a:cubicBezTo>
                <a:cubicBezTo>
                  <a:pt x="0" y="5013"/>
                  <a:pt x="1441" y="6454"/>
                  <a:pt x="3227" y="6454"/>
                </a:cubicBezTo>
                <a:cubicBezTo>
                  <a:pt x="5001" y="6454"/>
                  <a:pt x="6441" y="5013"/>
                  <a:pt x="6441" y="3227"/>
                </a:cubicBezTo>
                <a:cubicBezTo>
                  <a:pt x="6441" y="1441"/>
                  <a:pt x="5001" y="1"/>
                  <a:pt x="3227" y="1"/>
                </a:cubicBezTo>
                <a:close/>
              </a:path>
            </a:pathLst>
          </a:custGeom>
          <a:solidFill>
            <a:schemeClr val="tx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132;p59">
            <a:extLst>
              <a:ext uri="{FF2B5EF4-FFF2-40B4-BE49-F238E27FC236}">
                <a16:creationId xmlns:a16="http://schemas.microsoft.com/office/drawing/2014/main" id="{EDD36B9C-4CC8-09AC-9394-CEBED3DDF2E6}"/>
              </a:ext>
            </a:extLst>
          </p:cNvPr>
          <p:cNvSpPr/>
          <p:nvPr/>
        </p:nvSpPr>
        <p:spPr>
          <a:xfrm>
            <a:off x="4820902" y="3831860"/>
            <a:ext cx="415328" cy="32"/>
          </a:xfrm>
          <a:custGeom>
            <a:avLst/>
            <a:gdLst/>
            <a:ahLst/>
            <a:cxnLst/>
            <a:rect l="l" t="t" r="r" b="b"/>
            <a:pathLst>
              <a:path w="13074" h="1" fill="none" extrusionOk="0">
                <a:moveTo>
                  <a:pt x="13074" y="0"/>
                </a:moveTo>
                <a:lnTo>
                  <a:pt x="1" y="0"/>
                </a:lnTo>
              </a:path>
            </a:pathLst>
          </a:custGeom>
          <a:noFill/>
          <a:ln w="19050" cap="flat" cmpd="sng">
            <a:solidFill>
              <a:srgbClr val="FED1CF"/>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133;p59">
            <a:extLst>
              <a:ext uri="{FF2B5EF4-FFF2-40B4-BE49-F238E27FC236}">
                <a16:creationId xmlns:a16="http://schemas.microsoft.com/office/drawing/2014/main" id="{36A31F2F-8154-9FF1-956A-653F3DC6305C}"/>
              </a:ext>
            </a:extLst>
          </p:cNvPr>
          <p:cNvSpPr/>
          <p:nvPr/>
        </p:nvSpPr>
        <p:spPr>
          <a:xfrm>
            <a:off x="757885" y="1758632"/>
            <a:ext cx="205027" cy="205027"/>
          </a:xfrm>
          <a:custGeom>
            <a:avLst/>
            <a:gdLst/>
            <a:ahLst/>
            <a:cxnLst/>
            <a:rect l="l" t="t" r="r" b="b"/>
            <a:pathLst>
              <a:path w="6454" h="6454" extrusionOk="0">
                <a:moveTo>
                  <a:pt x="3227" y="1"/>
                </a:moveTo>
                <a:cubicBezTo>
                  <a:pt x="1441" y="1"/>
                  <a:pt x="0" y="1441"/>
                  <a:pt x="0" y="3227"/>
                </a:cubicBezTo>
                <a:cubicBezTo>
                  <a:pt x="0" y="5001"/>
                  <a:pt x="1441" y="6454"/>
                  <a:pt x="3227" y="6454"/>
                </a:cubicBezTo>
                <a:cubicBezTo>
                  <a:pt x="5013" y="6454"/>
                  <a:pt x="6453" y="5001"/>
                  <a:pt x="6453" y="3227"/>
                </a:cubicBezTo>
                <a:cubicBezTo>
                  <a:pt x="6453" y="1441"/>
                  <a:pt x="5013" y="1"/>
                  <a:pt x="3227" y="1"/>
                </a:cubicBezTo>
                <a:close/>
              </a:path>
            </a:pathLst>
          </a:custGeom>
          <a:solidFill>
            <a:schemeClr val="tx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134;p59">
            <a:extLst>
              <a:ext uri="{FF2B5EF4-FFF2-40B4-BE49-F238E27FC236}">
                <a16:creationId xmlns:a16="http://schemas.microsoft.com/office/drawing/2014/main" id="{771B6873-AEA3-14F6-3C0B-1743B62B0AF3}"/>
              </a:ext>
            </a:extLst>
          </p:cNvPr>
          <p:cNvSpPr/>
          <p:nvPr/>
        </p:nvSpPr>
        <p:spPr>
          <a:xfrm>
            <a:off x="902763" y="1861122"/>
            <a:ext cx="415328" cy="32"/>
          </a:xfrm>
          <a:custGeom>
            <a:avLst/>
            <a:gdLst/>
            <a:ahLst/>
            <a:cxnLst/>
            <a:rect l="l" t="t" r="r" b="b"/>
            <a:pathLst>
              <a:path w="13074" h="1" fill="none" extrusionOk="0">
                <a:moveTo>
                  <a:pt x="13073" y="0"/>
                </a:moveTo>
                <a:lnTo>
                  <a:pt x="0" y="0"/>
                </a:lnTo>
              </a:path>
            </a:pathLst>
          </a:custGeom>
          <a:noFill/>
          <a:ln w="19050" cap="flat" cmpd="sng">
            <a:solidFill>
              <a:srgbClr val="FED1CF"/>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1135;p59">
            <a:extLst>
              <a:ext uri="{FF2B5EF4-FFF2-40B4-BE49-F238E27FC236}">
                <a16:creationId xmlns:a16="http://schemas.microsoft.com/office/drawing/2014/main" id="{37B5FE4A-4B83-1BF8-BE0E-EBBE52B05650}"/>
              </a:ext>
            </a:extLst>
          </p:cNvPr>
          <p:cNvGrpSpPr/>
          <p:nvPr/>
        </p:nvGrpSpPr>
        <p:grpSpPr>
          <a:xfrm>
            <a:off x="1166284" y="1203667"/>
            <a:ext cx="309034" cy="472065"/>
            <a:chOff x="2158143" y="1893246"/>
            <a:chExt cx="309034" cy="472065"/>
          </a:xfrm>
        </p:grpSpPr>
        <p:sp>
          <p:nvSpPr>
            <p:cNvPr id="29" name="Google Shape;1136;p59">
              <a:extLst>
                <a:ext uri="{FF2B5EF4-FFF2-40B4-BE49-F238E27FC236}">
                  <a16:creationId xmlns:a16="http://schemas.microsoft.com/office/drawing/2014/main" id="{D3B4A07F-1186-6571-EE42-4C64E88DF130}"/>
                </a:ext>
              </a:extLst>
            </p:cNvPr>
            <p:cNvSpPr/>
            <p:nvPr/>
          </p:nvSpPr>
          <p:spPr>
            <a:xfrm>
              <a:off x="2223935" y="1925045"/>
              <a:ext cx="177072" cy="153215"/>
            </a:xfrm>
            <a:custGeom>
              <a:avLst/>
              <a:gdLst/>
              <a:ahLst/>
              <a:cxnLst/>
              <a:rect l="l" t="t" r="r" b="b"/>
              <a:pathLst>
                <a:path w="5574" h="4823" extrusionOk="0">
                  <a:moveTo>
                    <a:pt x="2787" y="441"/>
                  </a:moveTo>
                  <a:cubicBezTo>
                    <a:pt x="4085" y="441"/>
                    <a:pt x="5144" y="1500"/>
                    <a:pt x="5144" y="2786"/>
                  </a:cubicBezTo>
                  <a:lnTo>
                    <a:pt x="5144" y="3917"/>
                  </a:lnTo>
                  <a:cubicBezTo>
                    <a:pt x="5144" y="4179"/>
                    <a:pt x="4930" y="4382"/>
                    <a:pt x="4680" y="4382"/>
                  </a:cubicBezTo>
                  <a:lnTo>
                    <a:pt x="906" y="4382"/>
                  </a:lnTo>
                  <a:cubicBezTo>
                    <a:pt x="656" y="4382"/>
                    <a:pt x="441" y="4179"/>
                    <a:pt x="441" y="3917"/>
                  </a:cubicBezTo>
                  <a:lnTo>
                    <a:pt x="441" y="2786"/>
                  </a:lnTo>
                  <a:cubicBezTo>
                    <a:pt x="441" y="1500"/>
                    <a:pt x="1501" y="441"/>
                    <a:pt x="2787" y="441"/>
                  </a:cubicBezTo>
                  <a:close/>
                  <a:moveTo>
                    <a:pt x="2787" y="0"/>
                  </a:moveTo>
                  <a:cubicBezTo>
                    <a:pt x="1251" y="0"/>
                    <a:pt x="1" y="1250"/>
                    <a:pt x="1" y="2786"/>
                  </a:cubicBezTo>
                  <a:lnTo>
                    <a:pt x="1" y="3917"/>
                  </a:lnTo>
                  <a:cubicBezTo>
                    <a:pt x="1" y="4417"/>
                    <a:pt x="406" y="4822"/>
                    <a:pt x="906" y="4822"/>
                  </a:cubicBezTo>
                  <a:lnTo>
                    <a:pt x="4680" y="4822"/>
                  </a:lnTo>
                  <a:cubicBezTo>
                    <a:pt x="5168" y="4822"/>
                    <a:pt x="5573" y="4417"/>
                    <a:pt x="5573" y="3917"/>
                  </a:cubicBezTo>
                  <a:lnTo>
                    <a:pt x="5573" y="2786"/>
                  </a:lnTo>
                  <a:cubicBezTo>
                    <a:pt x="5573" y="1250"/>
                    <a:pt x="4323" y="0"/>
                    <a:pt x="2787" y="0"/>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137;p59">
              <a:extLst>
                <a:ext uri="{FF2B5EF4-FFF2-40B4-BE49-F238E27FC236}">
                  <a16:creationId xmlns:a16="http://schemas.microsoft.com/office/drawing/2014/main" id="{FD68E703-1582-C2A8-4452-C0D9413909F3}"/>
                </a:ext>
              </a:extLst>
            </p:cNvPr>
            <p:cNvSpPr/>
            <p:nvPr/>
          </p:nvSpPr>
          <p:spPr>
            <a:xfrm>
              <a:off x="2187274" y="2111873"/>
              <a:ext cx="59405" cy="49208"/>
            </a:xfrm>
            <a:custGeom>
              <a:avLst/>
              <a:gdLst/>
              <a:ahLst/>
              <a:cxnLst/>
              <a:rect l="l" t="t" r="r" b="b"/>
              <a:pathLst>
                <a:path w="1870" h="1549" extrusionOk="0">
                  <a:moveTo>
                    <a:pt x="1262" y="441"/>
                  </a:moveTo>
                  <a:cubicBezTo>
                    <a:pt x="1357" y="441"/>
                    <a:pt x="1441" y="513"/>
                    <a:pt x="1441" y="608"/>
                  </a:cubicBezTo>
                  <a:lnTo>
                    <a:pt x="1441" y="941"/>
                  </a:lnTo>
                  <a:cubicBezTo>
                    <a:pt x="1441" y="1037"/>
                    <a:pt x="1357" y="1120"/>
                    <a:pt x="1262" y="1120"/>
                  </a:cubicBezTo>
                  <a:lnTo>
                    <a:pt x="607" y="1120"/>
                  </a:lnTo>
                  <a:cubicBezTo>
                    <a:pt x="512" y="1120"/>
                    <a:pt x="441" y="1037"/>
                    <a:pt x="441" y="941"/>
                  </a:cubicBezTo>
                  <a:lnTo>
                    <a:pt x="441" y="608"/>
                  </a:lnTo>
                  <a:cubicBezTo>
                    <a:pt x="441" y="513"/>
                    <a:pt x="512" y="441"/>
                    <a:pt x="607" y="441"/>
                  </a:cubicBezTo>
                  <a:close/>
                  <a:moveTo>
                    <a:pt x="607" y="1"/>
                  </a:moveTo>
                  <a:cubicBezTo>
                    <a:pt x="274" y="1"/>
                    <a:pt x="0" y="275"/>
                    <a:pt x="0" y="608"/>
                  </a:cubicBezTo>
                  <a:lnTo>
                    <a:pt x="0" y="941"/>
                  </a:lnTo>
                  <a:cubicBezTo>
                    <a:pt x="0" y="1287"/>
                    <a:pt x="274" y="1549"/>
                    <a:pt x="607" y="1549"/>
                  </a:cubicBezTo>
                  <a:lnTo>
                    <a:pt x="1262" y="1549"/>
                  </a:lnTo>
                  <a:cubicBezTo>
                    <a:pt x="1595" y="1549"/>
                    <a:pt x="1869" y="1287"/>
                    <a:pt x="1869" y="941"/>
                  </a:cubicBezTo>
                  <a:lnTo>
                    <a:pt x="1869" y="608"/>
                  </a:lnTo>
                  <a:cubicBezTo>
                    <a:pt x="1869" y="275"/>
                    <a:pt x="1595" y="1"/>
                    <a:pt x="1262"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138;p59">
              <a:extLst>
                <a:ext uri="{FF2B5EF4-FFF2-40B4-BE49-F238E27FC236}">
                  <a16:creationId xmlns:a16="http://schemas.microsoft.com/office/drawing/2014/main" id="{F235064C-742E-B834-FE96-6F5E24FF8961}"/>
                </a:ext>
              </a:extLst>
            </p:cNvPr>
            <p:cNvSpPr/>
            <p:nvPr/>
          </p:nvSpPr>
          <p:spPr>
            <a:xfrm>
              <a:off x="2274256" y="2111873"/>
              <a:ext cx="76814" cy="49208"/>
            </a:xfrm>
            <a:custGeom>
              <a:avLst/>
              <a:gdLst/>
              <a:ahLst/>
              <a:cxnLst/>
              <a:rect l="l" t="t" r="r" b="b"/>
              <a:pathLst>
                <a:path w="2418" h="1549" extrusionOk="0">
                  <a:moveTo>
                    <a:pt x="1810" y="441"/>
                  </a:moveTo>
                  <a:cubicBezTo>
                    <a:pt x="1905" y="441"/>
                    <a:pt x="1989" y="513"/>
                    <a:pt x="1989" y="608"/>
                  </a:cubicBezTo>
                  <a:lnTo>
                    <a:pt x="1989" y="941"/>
                  </a:lnTo>
                  <a:cubicBezTo>
                    <a:pt x="1989" y="1037"/>
                    <a:pt x="1905" y="1120"/>
                    <a:pt x="1810" y="1120"/>
                  </a:cubicBezTo>
                  <a:lnTo>
                    <a:pt x="608" y="1120"/>
                  </a:lnTo>
                  <a:cubicBezTo>
                    <a:pt x="512" y="1120"/>
                    <a:pt x="429" y="1037"/>
                    <a:pt x="429" y="941"/>
                  </a:cubicBezTo>
                  <a:lnTo>
                    <a:pt x="429" y="608"/>
                  </a:lnTo>
                  <a:cubicBezTo>
                    <a:pt x="429" y="513"/>
                    <a:pt x="512" y="441"/>
                    <a:pt x="608" y="441"/>
                  </a:cubicBezTo>
                  <a:close/>
                  <a:moveTo>
                    <a:pt x="608" y="1"/>
                  </a:moveTo>
                  <a:cubicBezTo>
                    <a:pt x="274" y="1"/>
                    <a:pt x="0" y="275"/>
                    <a:pt x="0" y="608"/>
                  </a:cubicBezTo>
                  <a:lnTo>
                    <a:pt x="0" y="941"/>
                  </a:lnTo>
                  <a:cubicBezTo>
                    <a:pt x="0" y="1287"/>
                    <a:pt x="274" y="1549"/>
                    <a:pt x="608" y="1549"/>
                  </a:cubicBezTo>
                  <a:lnTo>
                    <a:pt x="1810" y="1549"/>
                  </a:lnTo>
                  <a:cubicBezTo>
                    <a:pt x="2144" y="1549"/>
                    <a:pt x="2417" y="1287"/>
                    <a:pt x="2417" y="941"/>
                  </a:cubicBezTo>
                  <a:lnTo>
                    <a:pt x="2417" y="608"/>
                  </a:lnTo>
                  <a:cubicBezTo>
                    <a:pt x="2417" y="275"/>
                    <a:pt x="2144" y="1"/>
                    <a:pt x="1810"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139;p59">
              <a:extLst>
                <a:ext uri="{FF2B5EF4-FFF2-40B4-BE49-F238E27FC236}">
                  <a16:creationId xmlns:a16="http://schemas.microsoft.com/office/drawing/2014/main" id="{E1094AA6-E786-3198-3813-76359EBA6AA9}"/>
                </a:ext>
              </a:extLst>
            </p:cNvPr>
            <p:cNvSpPr/>
            <p:nvPr/>
          </p:nvSpPr>
          <p:spPr>
            <a:xfrm>
              <a:off x="2378646" y="2111873"/>
              <a:ext cx="59405" cy="49208"/>
            </a:xfrm>
            <a:custGeom>
              <a:avLst/>
              <a:gdLst/>
              <a:ahLst/>
              <a:cxnLst/>
              <a:rect l="l" t="t" r="r" b="b"/>
              <a:pathLst>
                <a:path w="1870" h="1549" extrusionOk="0">
                  <a:moveTo>
                    <a:pt x="1263" y="441"/>
                  </a:moveTo>
                  <a:cubicBezTo>
                    <a:pt x="1358" y="441"/>
                    <a:pt x="1429" y="513"/>
                    <a:pt x="1429" y="608"/>
                  </a:cubicBezTo>
                  <a:lnTo>
                    <a:pt x="1429" y="941"/>
                  </a:lnTo>
                  <a:cubicBezTo>
                    <a:pt x="1429" y="1037"/>
                    <a:pt x="1358" y="1120"/>
                    <a:pt x="1263" y="1120"/>
                  </a:cubicBezTo>
                  <a:lnTo>
                    <a:pt x="608" y="1120"/>
                  </a:lnTo>
                  <a:cubicBezTo>
                    <a:pt x="513" y="1120"/>
                    <a:pt x="429" y="1037"/>
                    <a:pt x="429" y="941"/>
                  </a:cubicBezTo>
                  <a:lnTo>
                    <a:pt x="429" y="608"/>
                  </a:lnTo>
                  <a:cubicBezTo>
                    <a:pt x="429" y="513"/>
                    <a:pt x="513" y="441"/>
                    <a:pt x="608" y="441"/>
                  </a:cubicBezTo>
                  <a:close/>
                  <a:moveTo>
                    <a:pt x="608" y="1"/>
                  </a:moveTo>
                  <a:cubicBezTo>
                    <a:pt x="263" y="1"/>
                    <a:pt x="1" y="275"/>
                    <a:pt x="1" y="608"/>
                  </a:cubicBezTo>
                  <a:lnTo>
                    <a:pt x="1" y="941"/>
                  </a:lnTo>
                  <a:cubicBezTo>
                    <a:pt x="1" y="1287"/>
                    <a:pt x="263" y="1549"/>
                    <a:pt x="608" y="1549"/>
                  </a:cubicBezTo>
                  <a:lnTo>
                    <a:pt x="1263" y="1549"/>
                  </a:lnTo>
                  <a:cubicBezTo>
                    <a:pt x="1596" y="1549"/>
                    <a:pt x="1870" y="1287"/>
                    <a:pt x="1870" y="941"/>
                  </a:cubicBezTo>
                  <a:lnTo>
                    <a:pt x="1870" y="608"/>
                  </a:lnTo>
                  <a:cubicBezTo>
                    <a:pt x="1870" y="275"/>
                    <a:pt x="1596" y="1"/>
                    <a:pt x="1263"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140;p59">
              <a:extLst>
                <a:ext uri="{FF2B5EF4-FFF2-40B4-BE49-F238E27FC236}">
                  <a16:creationId xmlns:a16="http://schemas.microsoft.com/office/drawing/2014/main" id="{06A3CEEB-83C2-FE7F-D573-7EB95D076134}"/>
                </a:ext>
              </a:extLst>
            </p:cNvPr>
            <p:cNvSpPr/>
            <p:nvPr/>
          </p:nvSpPr>
          <p:spPr>
            <a:xfrm>
              <a:off x="2158143" y="1893246"/>
              <a:ext cx="309034" cy="472065"/>
            </a:xfrm>
            <a:custGeom>
              <a:avLst/>
              <a:gdLst/>
              <a:ahLst/>
              <a:cxnLst/>
              <a:rect l="l" t="t" r="r" b="b"/>
              <a:pathLst>
                <a:path w="9728" h="14860" extrusionOk="0">
                  <a:moveTo>
                    <a:pt x="5644" y="12729"/>
                  </a:moveTo>
                  <a:lnTo>
                    <a:pt x="5644" y="14431"/>
                  </a:lnTo>
                  <a:lnTo>
                    <a:pt x="4084" y="14431"/>
                  </a:lnTo>
                  <a:lnTo>
                    <a:pt x="4084" y="12729"/>
                  </a:lnTo>
                  <a:close/>
                  <a:moveTo>
                    <a:pt x="2429" y="1"/>
                  </a:moveTo>
                  <a:cubicBezTo>
                    <a:pt x="1096" y="1"/>
                    <a:pt x="0" y="1096"/>
                    <a:pt x="0" y="2430"/>
                  </a:cubicBezTo>
                  <a:lnTo>
                    <a:pt x="0" y="9574"/>
                  </a:lnTo>
                  <a:cubicBezTo>
                    <a:pt x="0" y="10347"/>
                    <a:pt x="631" y="10978"/>
                    <a:pt x="1417" y="10978"/>
                  </a:cubicBezTo>
                  <a:lnTo>
                    <a:pt x="3655" y="10978"/>
                  </a:lnTo>
                  <a:lnTo>
                    <a:pt x="3655" y="11086"/>
                  </a:lnTo>
                  <a:cubicBezTo>
                    <a:pt x="3655" y="11205"/>
                    <a:pt x="3751" y="11300"/>
                    <a:pt x="3870" y="11300"/>
                  </a:cubicBezTo>
                  <a:cubicBezTo>
                    <a:pt x="3989" y="11300"/>
                    <a:pt x="4084" y="11205"/>
                    <a:pt x="4084" y="11086"/>
                  </a:cubicBezTo>
                  <a:lnTo>
                    <a:pt x="4084" y="9574"/>
                  </a:lnTo>
                  <a:lnTo>
                    <a:pt x="5644" y="9574"/>
                  </a:lnTo>
                  <a:lnTo>
                    <a:pt x="5644" y="12300"/>
                  </a:lnTo>
                  <a:lnTo>
                    <a:pt x="4084" y="12300"/>
                  </a:lnTo>
                  <a:lnTo>
                    <a:pt x="4084" y="12121"/>
                  </a:lnTo>
                  <a:cubicBezTo>
                    <a:pt x="4084" y="12002"/>
                    <a:pt x="3989" y="11907"/>
                    <a:pt x="3870" y="11907"/>
                  </a:cubicBezTo>
                  <a:cubicBezTo>
                    <a:pt x="3751" y="11907"/>
                    <a:pt x="3655" y="12002"/>
                    <a:pt x="3655" y="12121"/>
                  </a:cubicBezTo>
                  <a:lnTo>
                    <a:pt x="3655" y="14646"/>
                  </a:lnTo>
                  <a:cubicBezTo>
                    <a:pt x="3655" y="14765"/>
                    <a:pt x="3751" y="14860"/>
                    <a:pt x="3870" y="14860"/>
                  </a:cubicBezTo>
                  <a:lnTo>
                    <a:pt x="5858" y="14860"/>
                  </a:lnTo>
                  <a:cubicBezTo>
                    <a:pt x="5977" y="14860"/>
                    <a:pt x="6072" y="14765"/>
                    <a:pt x="6072" y="14646"/>
                  </a:cubicBezTo>
                  <a:lnTo>
                    <a:pt x="6072" y="10978"/>
                  </a:lnTo>
                  <a:lnTo>
                    <a:pt x="8311" y="10978"/>
                  </a:lnTo>
                  <a:cubicBezTo>
                    <a:pt x="9085" y="10978"/>
                    <a:pt x="9728" y="10347"/>
                    <a:pt x="9728" y="9574"/>
                  </a:cubicBezTo>
                  <a:lnTo>
                    <a:pt x="9728" y="2430"/>
                  </a:lnTo>
                  <a:cubicBezTo>
                    <a:pt x="9728" y="1096"/>
                    <a:pt x="8632" y="1"/>
                    <a:pt x="7299" y="1"/>
                  </a:cubicBezTo>
                  <a:lnTo>
                    <a:pt x="6870" y="1"/>
                  </a:lnTo>
                  <a:cubicBezTo>
                    <a:pt x="6751" y="1"/>
                    <a:pt x="6644" y="108"/>
                    <a:pt x="6644" y="227"/>
                  </a:cubicBezTo>
                  <a:cubicBezTo>
                    <a:pt x="6644" y="346"/>
                    <a:pt x="6751" y="441"/>
                    <a:pt x="6870" y="441"/>
                  </a:cubicBezTo>
                  <a:lnTo>
                    <a:pt x="7299" y="441"/>
                  </a:lnTo>
                  <a:cubicBezTo>
                    <a:pt x="8394" y="441"/>
                    <a:pt x="9287" y="1334"/>
                    <a:pt x="9287" y="2430"/>
                  </a:cubicBezTo>
                  <a:lnTo>
                    <a:pt x="9287" y="9574"/>
                  </a:lnTo>
                  <a:cubicBezTo>
                    <a:pt x="9287" y="10109"/>
                    <a:pt x="8847" y="10550"/>
                    <a:pt x="8311" y="10550"/>
                  </a:cubicBezTo>
                  <a:lnTo>
                    <a:pt x="6072" y="10550"/>
                  </a:lnTo>
                  <a:lnTo>
                    <a:pt x="6072" y="9574"/>
                  </a:lnTo>
                  <a:lnTo>
                    <a:pt x="6334" y="9574"/>
                  </a:lnTo>
                  <a:cubicBezTo>
                    <a:pt x="6453" y="9574"/>
                    <a:pt x="6549" y="9478"/>
                    <a:pt x="6549" y="9359"/>
                  </a:cubicBezTo>
                  <a:cubicBezTo>
                    <a:pt x="6549" y="9240"/>
                    <a:pt x="6453" y="9145"/>
                    <a:pt x="6334" y="9145"/>
                  </a:cubicBezTo>
                  <a:lnTo>
                    <a:pt x="3394" y="9145"/>
                  </a:lnTo>
                  <a:cubicBezTo>
                    <a:pt x="3274" y="9145"/>
                    <a:pt x="3179" y="9240"/>
                    <a:pt x="3179" y="9359"/>
                  </a:cubicBezTo>
                  <a:cubicBezTo>
                    <a:pt x="3179" y="9478"/>
                    <a:pt x="3274" y="9574"/>
                    <a:pt x="3394" y="9574"/>
                  </a:cubicBezTo>
                  <a:lnTo>
                    <a:pt x="3655" y="9574"/>
                  </a:lnTo>
                  <a:lnTo>
                    <a:pt x="3655" y="10550"/>
                  </a:lnTo>
                  <a:lnTo>
                    <a:pt x="1417" y="10550"/>
                  </a:lnTo>
                  <a:cubicBezTo>
                    <a:pt x="881" y="10550"/>
                    <a:pt x="441" y="10109"/>
                    <a:pt x="441" y="9574"/>
                  </a:cubicBezTo>
                  <a:lnTo>
                    <a:pt x="441" y="2430"/>
                  </a:lnTo>
                  <a:cubicBezTo>
                    <a:pt x="441" y="1334"/>
                    <a:pt x="1334" y="441"/>
                    <a:pt x="2429" y="441"/>
                  </a:cubicBezTo>
                  <a:lnTo>
                    <a:pt x="5620" y="441"/>
                  </a:lnTo>
                  <a:cubicBezTo>
                    <a:pt x="5739" y="441"/>
                    <a:pt x="5834" y="346"/>
                    <a:pt x="5834" y="227"/>
                  </a:cubicBezTo>
                  <a:cubicBezTo>
                    <a:pt x="5834" y="108"/>
                    <a:pt x="5739" y="1"/>
                    <a:pt x="5620"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141;p59">
              <a:extLst>
                <a:ext uri="{FF2B5EF4-FFF2-40B4-BE49-F238E27FC236}">
                  <a16:creationId xmlns:a16="http://schemas.microsoft.com/office/drawing/2014/main" id="{C67A6CBD-F541-8D6D-39AA-4BFEBC57B5F9}"/>
                </a:ext>
              </a:extLst>
            </p:cNvPr>
            <p:cNvSpPr/>
            <p:nvPr/>
          </p:nvSpPr>
          <p:spPr>
            <a:xfrm>
              <a:off x="2302243" y="2315379"/>
              <a:ext cx="20839" cy="20839"/>
            </a:xfrm>
            <a:custGeom>
              <a:avLst/>
              <a:gdLst/>
              <a:ahLst/>
              <a:cxnLst/>
              <a:rect l="l" t="t" r="r" b="b"/>
              <a:pathLst>
                <a:path w="656" h="656" extrusionOk="0">
                  <a:moveTo>
                    <a:pt x="322" y="0"/>
                  </a:moveTo>
                  <a:cubicBezTo>
                    <a:pt x="143" y="0"/>
                    <a:pt x="1" y="143"/>
                    <a:pt x="1" y="334"/>
                  </a:cubicBezTo>
                  <a:cubicBezTo>
                    <a:pt x="1" y="512"/>
                    <a:pt x="143" y="655"/>
                    <a:pt x="322" y="655"/>
                  </a:cubicBezTo>
                  <a:cubicBezTo>
                    <a:pt x="513" y="655"/>
                    <a:pt x="655" y="512"/>
                    <a:pt x="655" y="334"/>
                  </a:cubicBezTo>
                  <a:cubicBezTo>
                    <a:pt x="655" y="143"/>
                    <a:pt x="513" y="0"/>
                    <a:pt x="322" y="0"/>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2;p59">
              <a:extLst>
                <a:ext uri="{FF2B5EF4-FFF2-40B4-BE49-F238E27FC236}">
                  <a16:creationId xmlns:a16="http://schemas.microsoft.com/office/drawing/2014/main" id="{73DCAE15-CC05-0EA6-1E4F-18B2A55DD47A}"/>
                </a:ext>
              </a:extLst>
            </p:cNvPr>
            <p:cNvSpPr/>
            <p:nvPr/>
          </p:nvSpPr>
          <p:spPr>
            <a:xfrm>
              <a:off x="2257609" y="1980258"/>
              <a:ext cx="39360" cy="64329"/>
            </a:xfrm>
            <a:custGeom>
              <a:avLst/>
              <a:gdLst/>
              <a:ahLst/>
              <a:cxnLst/>
              <a:rect l="l" t="t" r="r" b="b"/>
              <a:pathLst>
                <a:path w="1239" h="2025" extrusionOk="0">
                  <a:moveTo>
                    <a:pt x="798" y="429"/>
                  </a:moveTo>
                  <a:lnTo>
                    <a:pt x="798" y="786"/>
                  </a:lnTo>
                  <a:lnTo>
                    <a:pt x="441" y="786"/>
                  </a:lnTo>
                  <a:lnTo>
                    <a:pt x="441" y="429"/>
                  </a:lnTo>
                  <a:close/>
                  <a:moveTo>
                    <a:pt x="798" y="1227"/>
                  </a:moveTo>
                  <a:lnTo>
                    <a:pt x="798" y="1584"/>
                  </a:lnTo>
                  <a:lnTo>
                    <a:pt x="441" y="1584"/>
                  </a:lnTo>
                  <a:lnTo>
                    <a:pt x="441" y="1227"/>
                  </a:lnTo>
                  <a:close/>
                  <a:moveTo>
                    <a:pt x="227" y="0"/>
                  </a:moveTo>
                  <a:cubicBezTo>
                    <a:pt x="108" y="0"/>
                    <a:pt x="1" y="96"/>
                    <a:pt x="1" y="215"/>
                  </a:cubicBezTo>
                  <a:lnTo>
                    <a:pt x="1" y="1798"/>
                  </a:lnTo>
                  <a:cubicBezTo>
                    <a:pt x="1" y="1917"/>
                    <a:pt x="108" y="2024"/>
                    <a:pt x="227" y="2024"/>
                  </a:cubicBezTo>
                  <a:lnTo>
                    <a:pt x="1013" y="2024"/>
                  </a:lnTo>
                  <a:cubicBezTo>
                    <a:pt x="1132" y="2024"/>
                    <a:pt x="1239" y="1917"/>
                    <a:pt x="1239" y="1798"/>
                  </a:cubicBezTo>
                  <a:lnTo>
                    <a:pt x="1239" y="215"/>
                  </a:lnTo>
                  <a:cubicBezTo>
                    <a:pt x="1239" y="96"/>
                    <a:pt x="1132" y="0"/>
                    <a:pt x="1013" y="0"/>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143;p59">
              <a:extLst>
                <a:ext uri="{FF2B5EF4-FFF2-40B4-BE49-F238E27FC236}">
                  <a16:creationId xmlns:a16="http://schemas.microsoft.com/office/drawing/2014/main" id="{3BC75A0F-303A-1BE8-20AB-3006AEDF1BEB}"/>
                </a:ext>
              </a:extLst>
            </p:cNvPr>
            <p:cNvSpPr/>
            <p:nvPr/>
          </p:nvSpPr>
          <p:spPr>
            <a:xfrm>
              <a:off x="2328357" y="1980258"/>
              <a:ext cx="39360" cy="64329"/>
            </a:xfrm>
            <a:custGeom>
              <a:avLst/>
              <a:gdLst/>
              <a:ahLst/>
              <a:cxnLst/>
              <a:rect l="l" t="t" r="r" b="b"/>
              <a:pathLst>
                <a:path w="1239" h="2025" extrusionOk="0">
                  <a:moveTo>
                    <a:pt x="798" y="1227"/>
                  </a:moveTo>
                  <a:lnTo>
                    <a:pt x="798" y="1584"/>
                  </a:lnTo>
                  <a:lnTo>
                    <a:pt x="441" y="1584"/>
                  </a:lnTo>
                  <a:lnTo>
                    <a:pt x="441" y="1227"/>
                  </a:lnTo>
                  <a:close/>
                  <a:moveTo>
                    <a:pt x="226" y="0"/>
                  </a:moveTo>
                  <a:cubicBezTo>
                    <a:pt x="107" y="0"/>
                    <a:pt x="0" y="96"/>
                    <a:pt x="0" y="215"/>
                  </a:cubicBezTo>
                  <a:lnTo>
                    <a:pt x="0" y="1798"/>
                  </a:lnTo>
                  <a:cubicBezTo>
                    <a:pt x="0" y="1917"/>
                    <a:pt x="107" y="2024"/>
                    <a:pt x="226" y="2024"/>
                  </a:cubicBezTo>
                  <a:lnTo>
                    <a:pt x="1012" y="2024"/>
                  </a:lnTo>
                  <a:cubicBezTo>
                    <a:pt x="1131" y="2024"/>
                    <a:pt x="1238" y="1917"/>
                    <a:pt x="1238" y="1798"/>
                  </a:cubicBezTo>
                  <a:lnTo>
                    <a:pt x="1238" y="1012"/>
                  </a:lnTo>
                  <a:cubicBezTo>
                    <a:pt x="1238" y="893"/>
                    <a:pt x="1131" y="786"/>
                    <a:pt x="1012" y="786"/>
                  </a:cubicBezTo>
                  <a:lnTo>
                    <a:pt x="441" y="786"/>
                  </a:lnTo>
                  <a:lnTo>
                    <a:pt x="441" y="429"/>
                  </a:lnTo>
                  <a:lnTo>
                    <a:pt x="1012" y="429"/>
                  </a:lnTo>
                  <a:cubicBezTo>
                    <a:pt x="1131" y="429"/>
                    <a:pt x="1238" y="334"/>
                    <a:pt x="1238" y="215"/>
                  </a:cubicBezTo>
                  <a:cubicBezTo>
                    <a:pt x="1238" y="96"/>
                    <a:pt x="1131" y="0"/>
                    <a:pt x="1012" y="0"/>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144;p59">
              <a:extLst>
                <a:ext uri="{FF2B5EF4-FFF2-40B4-BE49-F238E27FC236}">
                  <a16:creationId xmlns:a16="http://schemas.microsoft.com/office/drawing/2014/main" id="{4A500797-9263-AE15-297A-24AD6606EB9C}"/>
                </a:ext>
              </a:extLst>
            </p:cNvPr>
            <p:cNvSpPr/>
            <p:nvPr/>
          </p:nvSpPr>
          <p:spPr>
            <a:xfrm>
              <a:off x="2304150" y="2028005"/>
              <a:ext cx="20808" cy="24048"/>
            </a:xfrm>
            <a:custGeom>
              <a:avLst/>
              <a:gdLst/>
              <a:ahLst/>
              <a:cxnLst/>
              <a:rect l="l" t="t" r="r" b="b"/>
              <a:pathLst>
                <a:path w="655" h="757" extrusionOk="0">
                  <a:moveTo>
                    <a:pt x="407" y="1"/>
                  </a:moveTo>
                  <a:cubicBezTo>
                    <a:pt x="324" y="1"/>
                    <a:pt x="248" y="41"/>
                    <a:pt x="214" y="117"/>
                  </a:cubicBezTo>
                  <a:lnTo>
                    <a:pt x="60" y="438"/>
                  </a:lnTo>
                  <a:cubicBezTo>
                    <a:pt x="0" y="545"/>
                    <a:pt x="48" y="676"/>
                    <a:pt x="155" y="736"/>
                  </a:cubicBezTo>
                  <a:cubicBezTo>
                    <a:pt x="185" y="749"/>
                    <a:pt x="218" y="756"/>
                    <a:pt x="250" y="756"/>
                  </a:cubicBezTo>
                  <a:cubicBezTo>
                    <a:pt x="330" y="756"/>
                    <a:pt x="407" y="714"/>
                    <a:pt x="441" y="629"/>
                  </a:cubicBezTo>
                  <a:lnTo>
                    <a:pt x="607" y="319"/>
                  </a:lnTo>
                  <a:cubicBezTo>
                    <a:pt x="655" y="212"/>
                    <a:pt x="619" y="81"/>
                    <a:pt x="512" y="21"/>
                  </a:cubicBezTo>
                  <a:cubicBezTo>
                    <a:pt x="477" y="7"/>
                    <a:pt x="442" y="1"/>
                    <a:pt x="407"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8" name="Google Shape;1147;p59">
            <a:extLst>
              <a:ext uri="{FF2B5EF4-FFF2-40B4-BE49-F238E27FC236}">
                <a16:creationId xmlns:a16="http://schemas.microsoft.com/office/drawing/2014/main" id="{E964777B-E7EE-D23E-B37C-C4AFCC8766BA}"/>
              </a:ext>
            </a:extLst>
          </p:cNvPr>
          <p:cNvSpPr/>
          <p:nvPr/>
        </p:nvSpPr>
        <p:spPr>
          <a:xfrm rot="21480000" flipH="1">
            <a:off x="703962" y="4076044"/>
            <a:ext cx="398723" cy="500594"/>
          </a:xfrm>
          <a:custGeom>
            <a:avLst/>
            <a:gdLst/>
            <a:ahLst/>
            <a:cxnLst/>
            <a:rect l="l" t="t" r="r" b="b"/>
            <a:pathLst>
              <a:path w="11931" h="14866" extrusionOk="0">
                <a:moveTo>
                  <a:pt x="8682" y="435"/>
                </a:moveTo>
                <a:cubicBezTo>
                  <a:pt x="8710" y="435"/>
                  <a:pt x="8740" y="447"/>
                  <a:pt x="8764" y="471"/>
                </a:cubicBezTo>
                <a:lnTo>
                  <a:pt x="10157" y="1864"/>
                </a:lnTo>
                <a:cubicBezTo>
                  <a:pt x="10192" y="1900"/>
                  <a:pt x="10192" y="1971"/>
                  <a:pt x="10157" y="2007"/>
                </a:cubicBezTo>
                <a:lnTo>
                  <a:pt x="9966" y="2197"/>
                </a:lnTo>
                <a:cubicBezTo>
                  <a:pt x="9942" y="2221"/>
                  <a:pt x="9916" y="2233"/>
                  <a:pt x="9889" y="2233"/>
                </a:cubicBezTo>
                <a:cubicBezTo>
                  <a:pt x="9862" y="2233"/>
                  <a:pt x="9835" y="2221"/>
                  <a:pt x="9811" y="2197"/>
                </a:cubicBezTo>
                <a:lnTo>
                  <a:pt x="8418" y="804"/>
                </a:lnTo>
                <a:cubicBezTo>
                  <a:pt x="8383" y="769"/>
                  <a:pt x="8383" y="697"/>
                  <a:pt x="8418" y="661"/>
                </a:cubicBezTo>
                <a:lnTo>
                  <a:pt x="8609" y="471"/>
                </a:lnTo>
                <a:cubicBezTo>
                  <a:pt x="8627" y="447"/>
                  <a:pt x="8653" y="435"/>
                  <a:pt x="8682" y="435"/>
                </a:cubicBezTo>
                <a:close/>
                <a:moveTo>
                  <a:pt x="8383" y="1388"/>
                </a:moveTo>
                <a:lnTo>
                  <a:pt x="9311" y="2316"/>
                </a:lnTo>
                <a:lnTo>
                  <a:pt x="8442" y="3197"/>
                </a:lnTo>
                <a:lnTo>
                  <a:pt x="7502" y="2269"/>
                </a:lnTo>
                <a:lnTo>
                  <a:pt x="8383" y="1388"/>
                </a:lnTo>
                <a:close/>
                <a:moveTo>
                  <a:pt x="2858" y="6222"/>
                </a:moveTo>
                <a:lnTo>
                  <a:pt x="3239" y="6603"/>
                </a:lnTo>
                <a:lnTo>
                  <a:pt x="2941" y="6912"/>
                </a:lnTo>
                <a:cubicBezTo>
                  <a:pt x="2918" y="6936"/>
                  <a:pt x="2888" y="6948"/>
                  <a:pt x="2858" y="6948"/>
                </a:cubicBezTo>
                <a:cubicBezTo>
                  <a:pt x="2828" y="6948"/>
                  <a:pt x="2799" y="6936"/>
                  <a:pt x="2775" y="6912"/>
                </a:cubicBezTo>
                <a:lnTo>
                  <a:pt x="2549" y="6686"/>
                </a:lnTo>
                <a:cubicBezTo>
                  <a:pt x="2501" y="6650"/>
                  <a:pt x="2501" y="6567"/>
                  <a:pt x="2549" y="6531"/>
                </a:cubicBezTo>
                <a:lnTo>
                  <a:pt x="2858" y="6222"/>
                </a:lnTo>
                <a:close/>
                <a:moveTo>
                  <a:pt x="3196" y="5139"/>
                </a:moveTo>
                <a:cubicBezTo>
                  <a:pt x="3203" y="5139"/>
                  <a:pt x="3209" y="5143"/>
                  <a:pt x="3215" y="5150"/>
                </a:cubicBezTo>
                <a:lnTo>
                  <a:pt x="3418" y="5353"/>
                </a:lnTo>
                <a:cubicBezTo>
                  <a:pt x="5585" y="7519"/>
                  <a:pt x="5501" y="7412"/>
                  <a:pt x="5466" y="7448"/>
                </a:cubicBezTo>
                <a:lnTo>
                  <a:pt x="5108" y="7805"/>
                </a:lnTo>
                <a:cubicBezTo>
                  <a:pt x="5102" y="7812"/>
                  <a:pt x="5098" y="7819"/>
                  <a:pt x="5091" y="7819"/>
                </a:cubicBezTo>
                <a:cubicBezTo>
                  <a:pt x="5045" y="7819"/>
                  <a:pt x="4846" y="7570"/>
                  <a:pt x="2811" y="5555"/>
                </a:cubicBezTo>
                <a:cubicBezTo>
                  <a:pt x="2799" y="5543"/>
                  <a:pt x="2799" y="5531"/>
                  <a:pt x="2811" y="5519"/>
                </a:cubicBezTo>
                <a:cubicBezTo>
                  <a:pt x="3111" y="5219"/>
                  <a:pt x="3167" y="5139"/>
                  <a:pt x="3196" y="5139"/>
                </a:cubicBezTo>
                <a:close/>
                <a:moveTo>
                  <a:pt x="4013" y="7377"/>
                </a:moveTo>
                <a:lnTo>
                  <a:pt x="4394" y="7758"/>
                </a:lnTo>
                <a:lnTo>
                  <a:pt x="4096" y="8067"/>
                </a:lnTo>
                <a:cubicBezTo>
                  <a:pt x="4073" y="8091"/>
                  <a:pt x="4043" y="8103"/>
                  <a:pt x="4013" y="8103"/>
                </a:cubicBezTo>
                <a:cubicBezTo>
                  <a:pt x="3983" y="8103"/>
                  <a:pt x="3954" y="8091"/>
                  <a:pt x="3930" y="8067"/>
                </a:cubicBezTo>
                <a:lnTo>
                  <a:pt x="3703" y="7841"/>
                </a:lnTo>
                <a:cubicBezTo>
                  <a:pt x="3656" y="7805"/>
                  <a:pt x="3656" y="7722"/>
                  <a:pt x="3703" y="7686"/>
                </a:cubicBezTo>
                <a:lnTo>
                  <a:pt x="4013" y="7377"/>
                </a:lnTo>
                <a:close/>
                <a:moveTo>
                  <a:pt x="4013" y="9222"/>
                </a:moveTo>
                <a:cubicBezTo>
                  <a:pt x="4073" y="9222"/>
                  <a:pt x="4120" y="9270"/>
                  <a:pt x="4120" y="9329"/>
                </a:cubicBezTo>
                <a:lnTo>
                  <a:pt x="4120" y="9663"/>
                </a:lnTo>
                <a:cubicBezTo>
                  <a:pt x="4120" y="9710"/>
                  <a:pt x="4073" y="9758"/>
                  <a:pt x="4013" y="9758"/>
                </a:cubicBezTo>
                <a:lnTo>
                  <a:pt x="536" y="9758"/>
                </a:lnTo>
                <a:cubicBezTo>
                  <a:pt x="477" y="9758"/>
                  <a:pt x="429" y="9710"/>
                  <a:pt x="429" y="9663"/>
                </a:cubicBezTo>
                <a:lnTo>
                  <a:pt x="429" y="9329"/>
                </a:lnTo>
                <a:cubicBezTo>
                  <a:pt x="429" y="9270"/>
                  <a:pt x="477" y="9222"/>
                  <a:pt x="536" y="9222"/>
                </a:cubicBezTo>
                <a:close/>
                <a:moveTo>
                  <a:pt x="2430" y="10198"/>
                </a:moveTo>
                <a:cubicBezTo>
                  <a:pt x="2727" y="10579"/>
                  <a:pt x="3084" y="10901"/>
                  <a:pt x="3501" y="11163"/>
                </a:cubicBezTo>
                <a:cubicBezTo>
                  <a:pt x="3453" y="11222"/>
                  <a:pt x="3430" y="11282"/>
                  <a:pt x="3382" y="11329"/>
                </a:cubicBezTo>
                <a:cubicBezTo>
                  <a:pt x="3311" y="11425"/>
                  <a:pt x="3239" y="11520"/>
                  <a:pt x="3180" y="11627"/>
                </a:cubicBezTo>
                <a:cubicBezTo>
                  <a:pt x="3156" y="11675"/>
                  <a:pt x="3108" y="11710"/>
                  <a:pt x="3084" y="11770"/>
                </a:cubicBezTo>
                <a:cubicBezTo>
                  <a:pt x="2465" y="11365"/>
                  <a:pt x="1929" y="10817"/>
                  <a:pt x="1537" y="10198"/>
                </a:cubicBezTo>
                <a:close/>
                <a:moveTo>
                  <a:pt x="6168" y="10377"/>
                </a:moveTo>
                <a:cubicBezTo>
                  <a:pt x="7823" y="10377"/>
                  <a:pt x="9121" y="11710"/>
                  <a:pt x="9228" y="13223"/>
                </a:cubicBezTo>
                <a:lnTo>
                  <a:pt x="3096" y="13223"/>
                </a:lnTo>
                <a:cubicBezTo>
                  <a:pt x="3215" y="11675"/>
                  <a:pt x="4537" y="10377"/>
                  <a:pt x="6168" y="10377"/>
                </a:cubicBezTo>
                <a:close/>
                <a:moveTo>
                  <a:pt x="8685" y="1"/>
                </a:moveTo>
                <a:cubicBezTo>
                  <a:pt x="8546" y="1"/>
                  <a:pt x="8406" y="54"/>
                  <a:pt x="8299" y="161"/>
                </a:cubicBezTo>
                <a:lnTo>
                  <a:pt x="8109" y="352"/>
                </a:lnTo>
                <a:cubicBezTo>
                  <a:pt x="7906" y="554"/>
                  <a:pt x="7906" y="864"/>
                  <a:pt x="8085" y="1078"/>
                </a:cubicBezTo>
                <a:lnTo>
                  <a:pt x="7192" y="1959"/>
                </a:lnTo>
                <a:lnTo>
                  <a:pt x="7002" y="1769"/>
                </a:lnTo>
                <a:cubicBezTo>
                  <a:pt x="6960" y="1727"/>
                  <a:pt x="6903" y="1706"/>
                  <a:pt x="6847" y="1706"/>
                </a:cubicBezTo>
                <a:cubicBezTo>
                  <a:pt x="6790" y="1706"/>
                  <a:pt x="6734" y="1727"/>
                  <a:pt x="6692" y="1769"/>
                </a:cubicBezTo>
                <a:lnTo>
                  <a:pt x="5311" y="3150"/>
                </a:lnTo>
                <a:cubicBezTo>
                  <a:pt x="5227" y="3233"/>
                  <a:pt x="5227" y="3376"/>
                  <a:pt x="5311" y="3459"/>
                </a:cubicBezTo>
                <a:cubicBezTo>
                  <a:pt x="5352" y="3501"/>
                  <a:pt x="5406" y="3522"/>
                  <a:pt x="5461" y="3522"/>
                </a:cubicBezTo>
                <a:cubicBezTo>
                  <a:pt x="5516" y="3522"/>
                  <a:pt x="5573" y="3501"/>
                  <a:pt x="5620" y="3459"/>
                </a:cubicBezTo>
                <a:lnTo>
                  <a:pt x="6847" y="2233"/>
                </a:lnTo>
                <a:cubicBezTo>
                  <a:pt x="7335" y="2721"/>
                  <a:pt x="7764" y="3138"/>
                  <a:pt x="8395" y="3769"/>
                </a:cubicBezTo>
                <a:lnTo>
                  <a:pt x="5418" y="6746"/>
                </a:lnTo>
                <a:lnTo>
                  <a:pt x="3882" y="5198"/>
                </a:lnTo>
                <a:lnTo>
                  <a:pt x="4989" y="4090"/>
                </a:lnTo>
                <a:cubicBezTo>
                  <a:pt x="5073" y="4007"/>
                  <a:pt x="5073" y="3864"/>
                  <a:pt x="4989" y="3781"/>
                </a:cubicBezTo>
                <a:cubicBezTo>
                  <a:pt x="4948" y="3739"/>
                  <a:pt x="4891" y="3718"/>
                  <a:pt x="4835" y="3718"/>
                </a:cubicBezTo>
                <a:cubicBezTo>
                  <a:pt x="4778" y="3718"/>
                  <a:pt x="4721" y="3739"/>
                  <a:pt x="4680" y="3781"/>
                </a:cubicBezTo>
                <a:lnTo>
                  <a:pt x="3573" y="4888"/>
                </a:lnTo>
                <a:lnTo>
                  <a:pt x="3525" y="4841"/>
                </a:lnTo>
                <a:cubicBezTo>
                  <a:pt x="3436" y="4751"/>
                  <a:pt x="3317" y="4707"/>
                  <a:pt x="3197" y="4707"/>
                </a:cubicBezTo>
                <a:cubicBezTo>
                  <a:pt x="3078" y="4707"/>
                  <a:pt x="2959" y="4751"/>
                  <a:pt x="2870" y="4841"/>
                </a:cubicBezTo>
                <a:lnTo>
                  <a:pt x="2501" y="5210"/>
                </a:lnTo>
                <a:cubicBezTo>
                  <a:pt x="2322" y="5388"/>
                  <a:pt x="2322" y="5686"/>
                  <a:pt x="2501" y="5864"/>
                </a:cubicBezTo>
                <a:lnTo>
                  <a:pt x="2549" y="5912"/>
                </a:lnTo>
                <a:cubicBezTo>
                  <a:pt x="2346" y="6150"/>
                  <a:pt x="2084" y="6269"/>
                  <a:pt x="2084" y="6603"/>
                </a:cubicBezTo>
                <a:cubicBezTo>
                  <a:pt x="2084" y="6757"/>
                  <a:pt x="2144" y="6888"/>
                  <a:pt x="2239" y="6996"/>
                </a:cubicBezTo>
                <a:cubicBezTo>
                  <a:pt x="2406" y="7138"/>
                  <a:pt x="2525" y="7388"/>
                  <a:pt x="2858" y="7388"/>
                </a:cubicBezTo>
                <a:cubicBezTo>
                  <a:pt x="3192" y="7388"/>
                  <a:pt x="3322" y="7115"/>
                  <a:pt x="3549" y="6912"/>
                </a:cubicBezTo>
                <a:lnTo>
                  <a:pt x="3703" y="7067"/>
                </a:lnTo>
                <a:cubicBezTo>
                  <a:pt x="3501" y="7305"/>
                  <a:pt x="3239" y="7424"/>
                  <a:pt x="3239" y="7758"/>
                </a:cubicBezTo>
                <a:cubicBezTo>
                  <a:pt x="3239" y="8091"/>
                  <a:pt x="3489" y="8210"/>
                  <a:pt x="3620" y="8377"/>
                </a:cubicBezTo>
                <a:cubicBezTo>
                  <a:pt x="3727" y="8484"/>
                  <a:pt x="3870" y="8543"/>
                  <a:pt x="4013" y="8543"/>
                </a:cubicBezTo>
                <a:cubicBezTo>
                  <a:pt x="4346" y="8543"/>
                  <a:pt x="4477" y="8270"/>
                  <a:pt x="4704" y="8067"/>
                </a:cubicBezTo>
                <a:cubicBezTo>
                  <a:pt x="4739" y="8091"/>
                  <a:pt x="4846" y="8258"/>
                  <a:pt x="5085" y="8258"/>
                </a:cubicBezTo>
                <a:cubicBezTo>
                  <a:pt x="5204" y="8258"/>
                  <a:pt x="5323" y="8210"/>
                  <a:pt x="5418" y="8115"/>
                </a:cubicBezTo>
                <a:lnTo>
                  <a:pt x="5775" y="7758"/>
                </a:lnTo>
                <a:cubicBezTo>
                  <a:pt x="5954" y="7567"/>
                  <a:pt x="5954" y="7281"/>
                  <a:pt x="5775" y="7091"/>
                </a:cubicBezTo>
                <a:lnTo>
                  <a:pt x="5728" y="7043"/>
                </a:lnTo>
                <a:lnTo>
                  <a:pt x="8323" y="4460"/>
                </a:lnTo>
                <a:cubicBezTo>
                  <a:pt x="9252" y="5210"/>
                  <a:pt x="9788" y="6293"/>
                  <a:pt x="9788" y="7496"/>
                </a:cubicBezTo>
                <a:cubicBezTo>
                  <a:pt x="9788" y="8722"/>
                  <a:pt x="9204" y="9877"/>
                  <a:pt x="8228" y="10627"/>
                </a:cubicBezTo>
                <a:cubicBezTo>
                  <a:pt x="7599" y="10163"/>
                  <a:pt x="6875" y="9935"/>
                  <a:pt x="6156" y="9935"/>
                </a:cubicBezTo>
                <a:cubicBezTo>
                  <a:pt x="5324" y="9935"/>
                  <a:pt x="4499" y="10241"/>
                  <a:pt x="3834" y="10841"/>
                </a:cubicBezTo>
                <a:cubicBezTo>
                  <a:pt x="3537" y="10663"/>
                  <a:pt x="3275" y="10448"/>
                  <a:pt x="3025" y="10198"/>
                </a:cubicBezTo>
                <a:lnTo>
                  <a:pt x="4013" y="10198"/>
                </a:lnTo>
                <a:cubicBezTo>
                  <a:pt x="4311" y="10198"/>
                  <a:pt x="4549" y="9948"/>
                  <a:pt x="4549" y="9663"/>
                </a:cubicBezTo>
                <a:lnTo>
                  <a:pt x="4549" y="9329"/>
                </a:lnTo>
                <a:cubicBezTo>
                  <a:pt x="4549" y="9032"/>
                  <a:pt x="4311" y="8793"/>
                  <a:pt x="4013" y="8793"/>
                </a:cubicBezTo>
                <a:lnTo>
                  <a:pt x="536" y="8793"/>
                </a:lnTo>
                <a:cubicBezTo>
                  <a:pt x="239" y="8793"/>
                  <a:pt x="1" y="9032"/>
                  <a:pt x="1" y="9329"/>
                </a:cubicBezTo>
                <a:lnTo>
                  <a:pt x="1" y="9663"/>
                </a:lnTo>
                <a:cubicBezTo>
                  <a:pt x="1" y="9948"/>
                  <a:pt x="239" y="10198"/>
                  <a:pt x="536" y="10198"/>
                </a:cubicBezTo>
                <a:lnTo>
                  <a:pt x="1036" y="10198"/>
                </a:lnTo>
                <a:cubicBezTo>
                  <a:pt x="1394" y="10877"/>
                  <a:pt x="2060" y="11627"/>
                  <a:pt x="2906" y="12163"/>
                </a:cubicBezTo>
                <a:cubicBezTo>
                  <a:pt x="2775" y="12496"/>
                  <a:pt x="2703" y="12853"/>
                  <a:pt x="2680" y="13223"/>
                </a:cubicBezTo>
                <a:lnTo>
                  <a:pt x="1132" y="13223"/>
                </a:lnTo>
                <a:cubicBezTo>
                  <a:pt x="1048" y="13223"/>
                  <a:pt x="965" y="13282"/>
                  <a:pt x="929" y="13365"/>
                </a:cubicBezTo>
                <a:lnTo>
                  <a:pt x="453" y="14568"/>
                </a:lnTo>
                <a:cubicBezTo>
                  <a:pt x="394" y="14711"/>
                  <a:pt x="501" y="14866"/>
                  <a:pt x="655" y="14866"/>
                </a:cubicBezTo>
                <a:lnTo>
                  <a:pt x="1858" y="14866"/>
                </a:lnTo>
                <a:cubicBezTo>
                  <a:pt x="1977" y="14866"/>
                  <a:pt x="2072" y="14758"/>
                  <a:pt x="2072" y="14639"/>
                </a:cubicBezTo>
                <a:cubicBezTo>
                  <a:pt x="2072" y="14520"/>
                  <a:pt x="1977" y="14425"/>
                  <a:pt x="1858" y="14425"/>
                </a:cubicBezTo>
                <a:lnTo>
                  <a:pt x="977" y="14425"/>
                </a:lnTo>
                <a:lnTo>
                  <a:pt x="1287" y="13663"/>
                </a:lnTo>
                <a:lnTo>
                  <a:pt x="11038" y="13663"/>
                </a:lnTo>
                <a:lnTo>
                  <a:pt x="11347" y="14425"/>
                </a:lnTo>
                <a:lnTo>
                  <a:pt x="2882" y="14425"/>
                </a:lnTo>
                <a:cubicBezTo>
                  <a:pt x="2751" y="14425"/>
                  <a:pt x="2656" y="14520"/>
                  <a:pt x="2656" y="14639"/>
                </a:cubicBezTo>
                <a:cubicBezTo>
                  <a:pt x="2656" y="14758"/>
                  <a:pt x="2751" y="14866"/>
                  <a:pt x="2882" y="14866"/>
                </a:cubicBezTo>
                <a:lnTo>
                  <a:pt x="11669" y="14866"/>
                </a:lnTo>
                <a:cubicBezTo>
                  <a:pt x="11824" y="14866"/>
                  <a:pt x="11931" y="14711"/>
                  <a:pt x="11871" y="14568"/>
                </a:cubicBezTo>
                <a:lnTo>
                  <a:pt x="11395" y="13365"/>
                </a:lnTo>
                <a:cubicBezTo>
                  <a:pt x="11359" y="13282"/>
                  <a:pt x="11276" y="13223"/>
                  <a:pt x="11193" y="13223"/>
                </a:cubicBezTo>
                <a:lnTo>
                  <a:pt x="9645" y="13223"/>
                </a:lnTo>
                <a:cubicBezTo>
                  <a:pt x="9609" y="12722"/>
                  <a:pt x="9478" y="12258"/>
                  <a:pt x="9264" y="11841"/>
                </a:cubicBezTo>
                <a:cubicBezTo>
                  <a:pt x="10431" y="10913"/>
                  <a:pt x="11193" y="9555"/>
                  <a:pt x="11347" y="8079"/>
                </a:cubicBezTo>
                <a:cubicBezTo>
                  <a:pt x="11371" y="7960"/>
                  <a:pt x="11276" y="7853"/>
                  <a:pt x="11157" y="7841"/>
                </a:cubicBezTo>
                <a:cubicBezTo>
                  <a:pt x="11149" y="7840"/>
                  <a:pt x="11142" y="7840"/>
                  <a:pt x="11134" y="7840"/>
                </a:cubicBezTo>
                <a:cubicBezTo>
                  <a:pt x="11024" y="7840"/>
                  <a:pt x="10930" y="7920"/>
                  <a:pt x="10919" y="8031"/>
                </a:cubicBezTo>
                <a:cubicBezTo>
                  <a:pt x="10776" y="9377"/>
                  <a:pt x="10097" y="10603"/>
                  <a:pt x="9049" y="11460"/>
                </a:cubicBezTo>
                <a:cubicBezTo>
                  <a:pt x="9002" y="11389"/>
                  <a:pt x="8930" y="11329"/>
                  <a:pt x="8883" y="11258"/>
                </a:cubicBezTo>
                <a:cubicBezTo>
                  <a:pt x="8799" y="11151"/>
                  <a:pt x="8716" y="11044"/>
                  <a:pt x="8609" y="10937"/>
                </a:cubicBezTo>
                <a:cubicBezTo>
                  <a:pt x="8597" y="10937"/>
                  <a:pt x="8597" y="10913"/>
                  <a:pt x="8585" y="10901"/>
                </a:cubicBezTo>
                <a:cubicBezTo>
                  <a:pt x="10728" y="9186"/>
                  <a:pt x="10800" y="5924"/>
                  <a:pt x="8645" y="4138"/>
                </a:cubicBezTo>
                <a:lnTo>
                  <a:pt x="8847" y="3924"/>
                </a:lnTo>
                <a:cubicBezTo>
                  <a:pt x="8942" y="3840"/>
                  <a:pt x="8942" y="3698"/>
                  <a:pt x="8847" y="3614"/>
                </a:cubicBezTo>
                <a:lnTo>
                  <a:pt x="8740" y="3507"/>
                </a:lnTo>
                <a:lnTo>
                  <a:pt x="8859" y="3388"/>
                </a:lnTo>
                <a:cubicBezTo>
                  <a:pt x="9335" y="3686"/>
                  <a:pt x="9978" y="4388"/>
                  <a:pt x="10383" y="5162"/>
                </a:cubicBezTo>
                <a:cubicBezTo>
                  <a:pt x="10692" y="5769"/>
                  <a:pt x="10883" y="6448"/>
                  <a:pt x="10931" y="7127"/>
                </a:cubicBezTo>
                <a:cubicBezTo>
                  <a:pt x="10942" y="7239"/>
                  <a:pt x="11038" y="7330"/>
                  <a:pt x="11149" y="7330"/>
                </a:cubicBezTo>
                <a:cubicBezTo>
                  <a:pt x="11155" y="7330"/>
                  <a:pt x="11162" y="7330"/>
                  <a:pt x="11169" y="7329"/>
                </a:cubicBezTo>
                <a:cubicBezTo>
                  <a:pt x="11288" y="7329"/>
                  <a:pt x="11383" y="7222"/>
                  <a:pt x="11371" y="7103"/>
                </a:cubicBezTo>
                <a:cubicBezTo>
                  <a:pt x="11252" y="5495"/>
                  <a:pt x="10454" y="4043"/>
                  <a:pt x="9180" y="3078"/>
                </a:cubicBezTo>
                <a:lnTo>
                  <a:pt x="9645" y="2602"/>
                </a:lnTo>
                <a:cubicBezTo>
                  <a:pt x="9731" y="2646"/>
                  <a:pt x="9818" y="2665"/>
                  <a:pt x="9900" y="2665"/>
                </a:cubicBezTo>
                <a:cubicBezTo>
                  <a:pt x="10044" y="2665"/>
                  <a:pt x="10173" y="2605"/>
                  <a:pt x="10264" y="2507"/>
                </a:cubicBezTo>
                <a:lnTo>
                  <a:pt x="10454" y="2316"/>
                </a:lnTo>
                <a:cubicBezTo>
                  <a:pt x="10669" y="2102"/>
                  <a:pt x="10669" y="1769"/>
                  <a:pt x="10454" y="1554"/>
                </a:cubicBezTo>
                <a:lnTo>
                  <a:pt x="9061" y="161"/>
                </a:lnTo>
                <a:cubicBezTo>
                  <a:pt x="8960" y="54"/>
                  <a:pt x="8823" y="1"/>
                  <a:pt x="8685" y="1"/>
                </a:cubicBezTo>
                <a:close/>
              </a:path>
            </a:pathLst>
          </a:custGeom>
          <a:solidFill>
            <a:srgbClr val="EA24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150;p59">
            <a:extLst>
              <a:ext uri="{FF2B5EF4-FFF2-40B4-BE49-F238E27FC236}">
                <a16:creationId xmlns:a16="http://schemas.microsoft.com/office/drawing/2014/main" id="{BEE8489D-10CD-1F2C-FC58-97E8D4CC8530}"/>
              </a:ext>
            </a:extLst>
          </p:cNvPr>
          <p:cNvSpPr/>
          <p:nvPr/>
        </p:nvSpPr>
        <p:spPr>
          <a:xfrm>
            <a:off x="5747862" y="1520813"/>
            <a:ext cx="480007" cy="471303"/>
          </a:xfrm>
          <a:custGeom>
            <a:avLst/>
            <a:gdLst/>
            <a:ahLst/>
            <a:cxnLst/>
            <a:rect l="l" t="t" r="r" b="b"/>
            <a:pathLst>
              <a:path w="15110" h="14836" extrusionOk="0">
                <a:moveTo>
                  <a:pt x="3274" y="441"/>
                </a:moveTo>
                <a:cubicBezTo>
                  <a:pt x="3679" y="441"/>
                  <a:pt x="4012" y="774"/>
                  <a:pt x="4012" y="1167"/>
                </a:cubicBezTo>
                <a:lnTo>
                  <a:pt x="4012" y="1191"/>
                </a:lnTo>
                <a:cubicBezTo>
                  <a:pt x="4012" y="1596"/>
                  <a:pt x="3679" y="1917"/>
                  <a:pt x="3274" y="1917"/>
                </a:cubicBezTo>
                <a:lnTo>
                  <a:pt x="2977" y="1917"/>
                </a:lnTo>
                <a:cubicBezTo>
                  <a:pt x="2881" y="1917"/>
                  <a:pt x="2798" y="1834"/>
                  <a:pt x="2798" y="1739"/>
                </a:cubicBezTo>
                <a:lnTo>
                  <a:pt x="2798" y="619"/>
                </a:lnTo>
                <a:cubicBezTo>
                  <a:pt x="2798" y="524"/>
                  <a:pt x="2881" y="441"/>
                  <a:pt x="2977" y="441"/>
                </a:cubicBezTo>
                <a:close/>
                <a:moveTo>
                  <a:pt x="7346" y="441"/>
                </a:moveTo>
                <a:cubicBezTo>
                  <a:pt x="7441" y="441"/>
                  <a:pt x="7525" y="524"/>
                  <a:pt x="7525" y="619"/>
                </a:cubicBezTo>
                <a:lnTo>
                  <a:pt x="7525" y="1739"/>
                </a:lnTo>
                <a:cubicBezTo>
                  <a:pt x="7525" y="1834"/>
                  <a:pt x="7441" y="1917"/>
                  <a:pt x="7346" y="1917"/>
                </a:cubicBezTo>
                <a:lnTo>
                  <a:pt x="7049" y="1917"/>
                </a:lnTo>
                <a:cubicBezTo>
                  <a:pt x="6644" y="1917"/>
                  <a:pt x="6322" y="1596"/>
                  <a:pt x="6322" y="1191"/>
                </a:cubicBezTo>
                <a:lnTo>
                  <a:pt x="6322" y="1167"/>
                </a:lnTo>
                <a:cubicBezTo>
                  <a:pt x="6322" y="774"/>
                  <a:pt x="6644" y="441"/>
                  <a:pt x="7049" y="441"/>
                </a:cubicBezTo>
                <a:close/>
                <a:moveTo>
                  <a:pt x="2977" y="0"/>
                </a:moveTo>
                <a:cubicBezTo>
                  <a:pt x="2643" y="0"/>
                  <a:pt x="2357" y="286"/>
                  <a:pt x="2357" y="619"/>
                </a:cubicBezTo>
                <a:lnTo>
                  <a:pt x="2357" y="965"/>
                </a:lnTo>
                <a:lnTo>
                  <a:pt x="1869" y="965"/>
                </a:lnTo>
                <a:cubicBezTo>
                  <a:pt x="1155" y="965"/>
                  <a:pt x="560" y="1548"/>
                  <a:pt x="560" y="2262"/>
                </a:cubicBezTo>
                <a:lnTo>
                  <a:pt x="560" y="3477"/>
                </a:lnTo>
                <a:cubicBezTo>
                  <a:pt x="226" y="3608"/>
                  <a:pt x="0" y="3953"/>
                  <a:pt x="48" y="4334"/>
                </a:cubicBezTo>
                <a:lnTo>
                  <a:pt x="333" y="6572"/>
                </a:lnTo>
                <a:cubicBezTo>
                  <a:pt x="548" y="8299"/>
                  <a:pt x="2024" y="9609"/>
                  <a:pt x="3774" y="9609"/>
                </a:cubicBezTo>
                <a:lnTo>
                  <a:pt x="4334" y="9609"/>
                </a:lnTo>
                <a:lnTo>
                  <a:pt x="4334" y="10513"/>
                </a:lnTo>
                <a:cubicBezTo>
                  <a:pt x="4334" y="10894"/>
                  <a:pt x="4596" y="11204"/>
                  <a:pt x="4929" y="11299"/>
                </a:cubicBezTo>
                <a:lnTo>
                  <a:pt x="4929" y="12097"/>
                </a:lnTo>
                <a:cubicBezTo>
                  <a:pt x="4929" y="13609"/>
                  <a:pt x="6156" y="14835"/>
                  <a:pt x="7668" y="14835"/>
                </a:cubicBezTo>
                <a:lnTo>
                  <a:pt x="10037" y="14835"/>
                </a:lnTo>
                <a:cubicBezTo>
                  <a:pt x="11549" y="14835"/>
                  <a:pt x="12775" y="13609"/>
                  <a:pt x="12775" y="12097"/>
                </a:cubicBezTo>
                <a:lnTo>
                  <a:pt x="12775" y="10882"/>
                </a:lnTo>
                <a:cubicBezTo>
                  <a:pt x="13323" y="10847"/>
                  <a:pt x="13823" y="10609"/>
                  <a:pt x="14216" y="10216"/>
                </a:cubicBezTo>
                <a:cubicBezTo>
                  <a:pt x="14990" y="9442"/>
                  <a:pt x="15109" y="8227"/>
                  <a:pt x="14514" y="7311"/>
                </a:cubicBezTo>
                <a:cubicBezTo>
                  <a:pt x="14468" y="7250"/>
                  <a:pt x="14398" y="7213"/>
                  <a:pt x="14326" y="7213"/>
                </a:cubicBezTo>
                <a:cubicBezTo>
                  <a:pt x="14285" y="7213"/>
                  <a:pt x="14243" y="7225"/>
                  <a:pt x="14204" y="7251"/>
                </a:cubicBezTo>
                <a:cubicBezTo>
                  <a:pt x="14109" y="7311"/>
                  <a:pt x="14085" y="7454"/>
                  <a:pt x="14145" y="7549"/>
                </a:cubicBezTo>
                <a:cubicBezTo>
                  <a:pt x="14954" y="8763"/>
                  <a:pt x="14121" y="10454"/>
                  <a:pt x="12561" y="10454"/>
                </a:cubicBezTo>
                <a:cubicBezTo>
                  <a:pt x="10930" y="10454"/>
                  <a:pt x="10085" y="8442"/>
                  <a:pt x="11251" y="7263"/>
                </a:cubicBezTo>
                <a:cubicBezTo>
                  <a:pt x="11615" y="6900"/>
                  <a:pt x="12101" y="6710"/>
                  <a:pt x="12588" y="6710"/>
                </a:cubicBezTo>
                <a:cubicBezTo>
                  <a:pt x="12948" y="6710"/>
                  <a:pt x="13308" y="6813"/>
                  <a:pt x="13621" y="7025"/>
                </a:cubicBezTo>
                <a:cubicBezTo>
                  <a:pt x="13655" y="7046"/>
                  <a:pt x="13693" y="7057"/>
                  <a:pt x="13732" y="7057"/>
                </a:cubicBezTo>
                <a:cubicBezTo>
                  <a:pt x="13802" y="7057"/>
                  <a:pt x="13872" y="7022"/>
                  <a:pt x="13918" y="6953"/>
                </a:cubicBezTo>
                <a:cubicBezTo>
                  <a:pt x="13978" y="6858"/>
                  <a:pt x="13954" y="6727"/>
                  <a:pt x="13859" y="6656"/>
                </a:cubicBezTo>
                <a:cubicBezTo>
                  <a:pt x="13459" y="6390"/>
                  <a:pt x="13023" y="6270"/>
                  <a:pt x="12596" y="6270"/>
                </a:cubicBezTo>
                <a:cubicBezTo>
                  <a:pt x="11396" y="6270"/>
                  <a:pt x="10275" y="7223"/>
                  <a:pt x="10275" y="8585"/>
                </a:cubicBezTo>
                <a:cubicBezTo>
                  <a:pt x="10275" y="9799"/>
                  <a:pt x="11192" y="10763"/>
                  <a:pt x="12335" y="10882"/>
                </a:cubicBezTo>
                <a:lnTo>
                  <a:pt x="12335" y="12097"/>
                </a:lnTo>
                <a:cubicBezTo>
                  <a:pt x="12335" y="13371"/>
                  <a:pt x="11311" y="14407"/>
                  <a:pt x="10037" y="14407"/>
                </a:cubicBezTo>
                <a:lnTo>
                  <a:pt x="7668" y="14407"/>
                </a:lnTo>
                <a:cubicBezTo>
                  <a:pt x="6406" y="14407"/>
                  <a:pt x="5370" y="13371"/>
                  <a:pt x="5370" y="12097"/>
                </a:cubicBezTo>
                <a:lnTo>
                  <a:pt x="5370" y="11299"/>
                </a:lnTo>
                <a:cubicBezTo>
                  <a:pt x="5715" y="11204"/>
                  <a:pt x="5965" y="10894"/>
                  <a:pt x="5965" y="10513"/>
                </a:cubicBezTo>
                <a:lnTo>
                  <a:pt x="5965" y="9609"/>
                </a:lnTo>
                <a:lnTo>
                  <a:pt x="6537" y="9609"/>
                </a:lnTo>
                <a:cubicBezTo>
                  <a:pt x="8275" y="9609"/>
                  <a:pt x="9751" y="8299"/>
                  <a:pt x="9966" y="6572"/>
                </a:cubicBezTo>
                <a:lnTo>
                  <a:pt x="10251" y="4334"/>
                </a:lnTo>
                <a:cubicBezTo>
                  <a:pt x="10299" y="3965"/>
                  <a:pt x="10085" y="3620"/>
                  <a:pt x="9763" y="3489"/>
                </a:cubicBezTo>
                <a:lnTo>
                  <a:pt x="9763" y="2262"/>
                </a:lnTo>
                <a:cubicBezTo>
                  <a:pt x="9763" y="1548"/>
                  <a:pt x="9168" y="965"/>
                  <a:pt x="8453" y="965"/>
                </a:cubicBezTo>
                <a:lnTo>
                  <a:pt x="7965" y="965"/>
                </a:lnTo>
                <a:lnTo>
                  <a:pt x="7965" y="619"/>
                </a:lnTo>
                <a:cubicBezTo>
                  <a:pt x="7965" y="286"/>
                  <a:pt x="7680" y="12"/>
                  <a:pt x="7346" y="12"/>
                </a:cubicBezTo>
                <a:lnTo>
                  <a:pt x="7049" y="12"/>
                </a:lnTo>
                <a:cubicBezTo>
                  <a:pt x="6406" y="12"/>
                  <a:pt x="5882" y="524"/>
                  <a:pt x="5882" y="1167"/>
                </a:cubicBezTo>
                <a:lnTo>
                  <a:pt x="5882" y="1191"/>
                </a:lnTo>
                <a:cubicBezTo>
                  <a:pt x="5882" y="1834"/>
                  <a:pt x="6406" y="2358"/>
                  <a:pt x="7049" y="2358"/>
                </a:cubicBezTo>
                <a:lnTo>
                  <a:pt x="7346" y="2358"/>
                </a:lnTo>
                <a:cubicBezTo>
                  <a:pt x="7680" y="2358"/>
                  <a:pt x="7965" y="2072"/>
                  <a:pt x="7965" y="1739"/>
                </a:cubicBezTo>
                <a:lnTo>
                  <a:pt x="7965" y="1393"/>
                </a:lnTo>
                <a:lnTo>
                  <a:pt x="8453" y="1393"/>
                </a:lnTo>
                <a:cubicBezTo>
                  <a:pt x="8930" y="1393"/>
                  <a:pt x="9323" y="1786"/>
                  <a:pt x="9323" y="2262"/>
                </a:cubicBezTo>
                <a:lnTo>
                  <a:pt x="9323" y="3429"/>
                </a:lnTo>
                <a:cubicBezTo>
                  <a:pt x="8977" y="3489"/>
                  <a:pt x="8692" y="3763"/>
                  <a:pt x="8644" y="4132"/>
                </a:cubicBezTo>
                <a:lnTo>
                  <a:pt x="8358" y="6370"/>
                </a:lnTo>
                <a:cubicBezTo>
                  <a:pt x="8251" y="7299"/>
                  <a:pt x="7465" y="7989"/>
                  <a:pt x="6525" y="7989"/>
                </a:cubicBezTo>
                <a:lnTo>
                  <a:pt x="5584" y="7989"/>
                </a:lnTo>
                <a:cubicBezTo>
                  <a:pt x="5465" y="7989"/>
                  <a:pt x="5370" y="8085"/>
                  <a:pt x="5370" y="8204"/>
                </a:cubicBezTo>
                <a:cubicBezTo>
                  <a:pt x="5370" y="8323"/>
                  <a:pt x="5465" y="8418"/>
                  <a:pt x="5584" y="8418"/>
                </a:cubicBezTo>
                <a:lnTo>
                  <a:pt x="6525" y="8418"/>
                </a:lnTo>
                <a:cubicBezTo>
                  <a:pt x="7680" y="8418"/>
                  <a:pt x="8656" y="7561"/>
                  <a:pt x="8799" y="6430"/>
                </a:cubicBezTo>
                <a:lnTo>
                  <a:pt x="9073" y="4179"/>
                </a:lnTo>
                <a:cubicBezTo>
                  <a:pt x="9095" y="3992"/>
                  <a:pt x="9260" y="3855"/>
                  <a:pt x="9445" y="3855"/>
                </a:cubicBezTo>
                <a:cubicBezTo>
                  <a:pt x="9460" y="3855"/>
                  <a:pt x="9474" y="3856"/>
                  <a:pt x="9489" y="3858"/>
                </a:cubicBezTo>
                <a:cubicBezTo>
                  <a:pt x="9692" y="3882"/>
                  <a:pt x="9846" y="4072"/>
                  <a:pt x="9811" y="4275"/>
                </a:cubicBezTo>
                <a:lnTo>
                  <a:pt x="9537" y="6513"/>
                </a:lnTo>
                <a:cubicBezTo>
                  <a:pt x="9346" y="8037"/>
                  <a:pt x="8061" y="9168"/>
                  <a:pt x="6525" y="9168"/>
                </a:cubicBezTo>
                <a:lnTo>
                  <a:pt x="5739" y="9168"/>
                </a:lnTo>
                <a:cubicBezTo>
                  <a:pt x="5620" y="9168"/>
                  <a:pt x="5525" y="9275"/>
                  <a:pt x="5525" y="9394"/>
                </a:cubicBezTo>
                <a:lnTo>
                  <a:pt x="5525" y="10513"/>
                </a:lnTo>
                <a:cubicBezTo>
                  <a:pt x="5525" y="10728"/>
                  <a:pt x="5358" y="10894"/>
                  <a:pt x="5155" y="10894"/>
                </a:cubicBezTo>
                <a:cubicBezTo>
                  <a:pt x="4941" y="10894"/>
                  <a:pt x="4774" y="10728"/>
                  <a:pt x="4774" y="10513"/>
                </a:cubicBezTo>
                <a:lnTo>
                  <a:pt x="4774" y="9394"/>
                </a:lnTo>
                <a:cubicBezTo>
                  <a:pt x="4774" y="9275"/>
                  <a:pt x="4679" y="9168"/>
                  <a:pt x="4560" y="9168"/>
                </a:cubicBezTo>
                <a:lnTo>
                  <a:pt x="3774" y="9168"/>
                </a:lnTo>
                <a:cubicBezTo>
                  <a:pt x="2238" y="9168"/>
                  <a:pt x="953" y="8037"/>
                  <a:pt x="762" y="6513"/>
                </a:cubicBezTo>
                <a:lnTo>
                  <a:pt x="488" y="4275"/>
                </a:lnTo>
                <a:cubicBezTo>
                  <a:pt x="452" y="4072"/>
                  <a:pt x="607" y="3882"/>
                  <a:pt x="810" y="3858"/>
                </a:cubicBezTo>
                <a:cubicBezTo>
                  <a:pt x="824" y="3856"/>
                  <a:pt x="839" y="3855"/>
                  <a:pt x="854" y="3855"/>
                </a:cubicBezTo>
                <a:cubicBezTo>
                  <a:pt x="1039" y="3855"/>
                  <a:pt x="1204" y="3992"/>
                  <a:pt x="1226" y="4179"/>
                </a:cubicBezTo>
                <a:lnTo>
                  <a:pt x="1512" y="6430"/>
                </a:lnTo>
                <a:cubicBezTo>
                  <a:pt x="1643" y="7561"/>
                  <a:pt x="2619" y="8418"/>
                  <a:pt x="3774" y="8418"/>
                </a:cubicBezTo>
                <a:lnTo>
                  <a:pt x="4715" y="8418"/>
                </a:lnTo>
                <a:cubicBezTo>
                  <a:pt x="4834" y="8418"/>
                  <a:pt x="4929" y="8323"/>
                  <a:pt x="4929" y="8204"/>
                </a:cubicBezTo>
                <a:cubicBezTo>
                  <a:pt x="4929" y="8085"/>
                  <a:pt x="4834" y="7989"/>
                  <a:pt x="4715" y="7989"/>
                </a:cubicBezTo>
                <a:lnTo>
                  <a:pt x="3774" y="7989"/>
                </a:lnTo>
                <a:cubicBezTo>
                  <a:pt x="2846" y="7989"/>
                  <a:pt x="2048" y="7299"/>
                  <a:pt x="1941" y="6370"/>
                </a:cubicBezTo>
                <a:lnTo>
                  <a:pt x="1655" y="4132"/>
                </a:lnTo>
                <a:cubicBezTo>
                  <a:pt x="1619" y="3763"/>
                  <a:pt x="1334" y="3489"/>
                  <a:pt x="1000" y="3429"/>
                </a:cubicBezTo>
                <a:lnTo>
                  <a:pt x="1000" y="2262"/>
                </a:lnTo>
                <a:cubicBezTo>
                  <a:pt x="1000" y="1786"/>
                  <a:pt x="1393" y="1393"/>
                  <a:pt x="1869" y="1393"/>
                </a:cubicBezTo>
                <a:lnTo>
                  <a:pt x="2357" y="1393"/>
                </a:lnTo>
                <a:lnTo>
                  <a:pt x="2357" y="1739"/>
                </a:lnTo>
                <a:cubicBezTo>
                  <a:pt x="2357" y="2072"/>
                  <a:pt x="2643" y="2358"/>
                  <a:pt x="2977" y="2358"/>
                </a:cubicBezTo>
                <a:lnTo>
                  <a:pt x="3274" y="2358"/>
                </a:lnTo>
                <a:cubicBezTo>
                  <a:pt x="3917" y="2358"/>
                  <a:pt x="4441" y="1834"/>
                  <a:pt x="4441" y="1191"/>
                </a:cubicBezTo>
                <a:lnTo>
                  <a:pt x="4441" y="1167"/>
                </a:lnTo>
                <a:cubicBezTo>
                  <a:pt x="4441" y="524"/>
                  <a:pt x="3917" y="0"/>
                  <a:pt x="3274" y="0"/>
                </a:cubicBezTo>
                <a:close/>
              </a:path>
            </a:pathLst>
          </a:custGeom>
          <a:solidFill>
            <a:srgbClr val="EA24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 name="Google Shape;1151;p59">
            <a:extLst>
              <a:ext uri="{FF2B5EF4-FFF2-40B4-BE49-F238E27FC236}">
                <a16:creationId xmlns:a16="http://schemas.microsoft.com/office/drawing/2014/main" id="{A63ACFC4-14AA-DE8F-44D2-E883F73D3781}"/>
              </a:ext>
            </a:extLst>
          </p:cNvPr>
          <p:cNvGrpSpPr/>
          <p:nvPr/>
        </p:nvGrpSpPr>
        <p:grpSpPr>
          <a:xfrm>
            <a:off x="4942851" y="3981729"/>
            <a:ext cx="296168" cy="472065"/>
            <a:chOff x="5599368" y="3277981"/>
            <a:chExt cx="296168" cy="472065"/>
          </a:xfrm>
        </p:grpSpPr>
        <p:sp>
          <p:nvSpPr>
            <p:cNvPr id="21" name="Google Shape;1152;p59">
              <a:extLst>
                <a:ext uri="{FF2B5EF4-FFF2-40B4-BE49-F238E27FC236}">
                  <a16:creationId xmlns:a16="http://schemas.microsoft.com/office/drawing/2014/main" id="{788BDDCC-18D8-7D4D-016E-8FB00A5AC858}"/>
                </a:ext>
              </a:extLst>
            </p:cNvPr>
            <p:cNvSpPr/>
            <p:nvPr/>
          </p:nvSpPr>
          <p:spPr>
            <a:xfrm>
              <a:off x="5599368" y="3277981"/>
              <a:ext cx="296168" cy="472065"/>
            </a:xfrm>
            <a:custGeom>
              <a:avLst/>
              <a:gdLst/>
              <a:ahLst/>
              <a:cxnLst/>
              <a:rect l="l" t="t" r="r" b="b"/>
              <a:pathLst>
                <a:path w="9323" h="14860" extrusionOk="0">
                  <a:moveTo>
                    <a:pt x="2679" y="429"/>
                  </a:moveTo>
                  <a:lnTo>
                    <a:pt x="2679" y="2751"/>
                  </a:lnTo>
                  <a:lnTo>
                    <a:pt x="1429" y="2751"/>
                  </a:lnTo>
                  <a:lnTo>
                    <a:pt x="1429" y="429"/>
                  </a:lnTo>
                  <a:close/>
                  <a:moveTo>
                    <a:pt x="4441" y="429"/>
                  </a:moveTo>
                  <a:lnTo>
                    <a:pt x="4441" y="2751"/>
                  </a:lnTo>
                  <a:lnTo>
                    <a:pt x="3120" y="2751"/>
                  </a:lnTo>
                  <a:lnTo>
                    <a:pt x="3120" y="429"/>
                  </a:lnTo>
                  <a:close/>
                  <a:moveTo>
                    <a:pt x="6203" y="429"/>
                  </a:moveTo>
                  <a:lnTo>
                    <a:pt x="6203" y="2751"/>
                  </a:lnTo>
                  <a:lnTo>
                    <a:pt x="4882" y="2751"/>
                  </a:lnTo>
                  <a:lnTo>
                    <a:pt x="4882" y="429"/>
                  </a:lnTo>
                  <a:close/>
                  <a:moveTo>
                    <a:pt x="6882" y="3192"/>
                  </a:moveTo>
                  <a:lnTo>
                    <a:pt x="6882" y="3715"/>
                  </a:lnTo>
                  <a:lnTo>
                    <a:pt x="2441" y="3715"/>
                  </a:lnTo>
                  <a:lnTo>
                    <a:pt x="2441" y="3192"/>
                  </a:lnTo>
                  <a:close/>
                  <a:moveTo>
                    <a:pt x="8192" y="4144"/>
                  </a:moveTo>
                  <a:cubicBezTo>
                    <a:pt x="8573" y="4144"/>
                    <a:pt x="8882" y="4454"/>
                    <a:pt x="8882" y="4846"/>
                  </a:cubicBezTo>
                  <a:lnTo>
                    <a:pt x="8882" y="13729"/>
                  </a:lnTo>
                  <a:cubicBezTo>
                    <a:pt x="8882" y="14110"/>
                    <a:pt x="8573" y="14419"/>
                    <a:pt x="8192" y="14419"/>
                  </a:cubicBezTo>
                  <a:lnTo>
                    <a:pt x="1131" y="14419"/>
                  </a:lnTo>
                  <a:cubicBezTo>
                    <a:pt x="750" y="14419"/>
                    <a:pt x="441" y="14110"/>
                    <a:pt x="441" y="13729"/>
                  </a:cubicBezTo>
                  <a:lnTo>
                    <a:pt x="441" y="4846"/>
                  </a:lnTo>
                  <a:cubicBezTo>
                    <a:pt x="441" y="4454"/>
                    <a:pt x="750" y="4144"/>
                    <a:pt x="1131" y="4144"/>
                  </a:cubicBezTo>
                  <a:close/>
                  <a:moveTo>
                    <a:pt x="1215" y="1"/>
                  </a:moveTo>
                  <a:cubicBezTo>
                    <a:pt x="1096" y="1"/>
                    <a:pt x="1000" y="96"/>
                    <a:pt x="1000" y="215"/>
                  </a:cubicBezTo>
                  <a:lnTo>
                    <a:pt x="1000" y="2965"/>
                  </a:lnTo>
                  <a:cubicBezTo>
                    <a:pt x="1000" y="3084"/>
                    <a:pt x="1096" y="3192"/>
                    <a:pt x="1215" y="3192"/>
                  </a:cubicBezTo>
                  <a:lnTo>
                    <a:pt x="2012" y="3192"/>
                  </a:lnTo>
                  <a:lnTo>
                    <a:pt x="2012" y="3715"/>
                  </a:lnTo>
                  <a:lnTo>
                    <a:pt x="1131" y="3715"/>
                  </a:lnTo>
                  <a:cubicBezTo>
                    <a:pt x="512" y="3715"/>
                    <a:pt x="0" y="4215"/>
                    <a:pt x="0" y="4846"/>
                  </a:cubicBezTo>
                  <a:lnTo>
                    <a:pt x="0" y="13729"/>
                  </a:lnTo>
                  <a:cubicBezTo>
                    <a:pt x="0" y="14348"/>
                    <a:pt x="512" y="14860"/>
                    <a:pt x="1131" y="14860"/>
                  </a:cubicBezTo>
                  <a:lnTo>
                    <a:pt x="8192" y="14860"/>
                  </a:lnTo>
                  <a:cubicBezTo>
                    <a:pt x="8811" y="14860"/>
                    <a:pt x="9323" y="14348"/>
                    <a:pt x="9323" y="13729"/>
                  </a:cubicBezTo>
                  <a:lnTo>
                    <a:pt x="9323" y="4846"/>
                  </a:lnTo>
                  <a:cubicBezTo>
                    <a:pt x="9323" y="4215"/>
                    <a:pt x="8811" y="3715"/>
                    <a:pt x="8192" y="3715"/>
                  </a:cubicBezTo>
                  <a:lnTo>
                    <a:pt x="7311" y="3715"/>
                  </a:lnTo>
                  <a:lnTo>
                    <a:pt x="7311" y="3192"/>
                  </a:lnTo>
                  <a:lnTo>
                    <a:pt x="8108" y="3192"/>
                  </a:lnTo>
                  <a:cubicBezTo>
                    <a:pt x="8228" y="3192"/>
                    <a:pt x="8323" y="3084"/>
                    <a:pt x="8323" y="2965"/>
                  </a:cubicBezTo>
                  <a:lnTo>
                    <a:pt x="8323" y="1596"/>
                  </a:lnTo>
                  <a:cubicBezTo>
                    <a:pt x="8323" y="1465"/>
                    <a:pt x="8228" y="1370"/>
                    <a:pt x="8108" y="1370"/>
                  </a:cubicBezTo>
                  <a:cubicBezTo>
                    <a:pt x="7989" y="1370"/>
                    <a:pt x="7894" y="1465"/>
                    <a:pt x="7894" y="1596"/>
                  </a:cubicBezTo>
                  <a:lnTo>
                    <a:pt x="7894" y="2751"/>
                  </a:lnTo>
                  <a:lnTo>
                    <a:pt x="6644" y="2751"/>
                  </a:lnTo>
                  <a:lnTo>
                    <a:pt x="6644" y="429"/>
                  </a:lnTo>
                  <a:lnTo>
                    <a:pt x="7894" y="429"/>
                  </a:lnTo>
                  <a:lnTo>
                    <a:pt x="7894" y="691"/>
                  </a:lnTo>
                  <a:cubicBezTo>
                    <a:pt x="7894" y="810"/>
                    <a:pt x="7989" y="906"/>
                    <a:pt x="8108" y="906"/>
                  </a:cubicBezTo>
                  <a:cubicBezTo>
                    <a:pt x="8228" y="906"/>
                    <a:pt x="8323" y="810"/>
                    <a:pt x="8323" y="691"/>
                  </a:cubicBezTo>
                  <a:lnTo>
                    <a:pt x="8323" y="215"/>
                  </a:lnTo>
                  <a:cubicBezTo>
                    <a:pt x="8323" y="96"/>
                    <a:pt x="8228" y="1"/>
                    <a:pt x="8108"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153;p59">
              <a:extLst>
                <a:ext uri="{FF2B5EF4-FFF2-40B4-BE49-F238E27FC236}">
                  <a16:creationId xmlns:a16="http://schemas.microsoft.com/office/drawing/2014/main" id="{4F55AD7C-9D7D-E2F8-EDE6-BB96EABBC542}"/>
                </a:ext>
              </a:extLst>
            </p:cNvPr>
            <p:cNvSpPr/>
            <p:nvPr/>
          </p:nvSpPr>
          <p:spPr>
            <a:xfrm>
              <a:off x="5710175" y="3535556"/>
              <a:ext cx="74558" cy="74558"/>
            </a:xfrm>
            <a:custGeom>
              <a:avLst/>
              <a:gdLst/>
              <a:ahLst/>
              <a:cxnLst/>
              <a:rect l="l" t="t" r="r" b="b"/>
              <a:pathLst>
                <a:path w="2347" h="2347" extrusionOk="0">
                  <a:moveTo>
                    <a:pt x="1180" y="1"/>
                  </a:moveTo>
                  <a:cubicBezTo>
                    <a:pt x="1049" y="1"/>
                    <a:pt x="953" y="96"/>
                    <a:pt x="953" y="227"/>
                  </a:cubicBezTo>
                  <a:lnTo>
                    <a:pt x="953" y="953"/>
                  </a:lnTo>
                  <a:lnTo>
                    <a:pt x="215" y="953"/>
                  </a:lnTo>
                  <a:cubicBezTo>
                    <a:pt x="96" y="953"/>
                    <a:pt x="1" y="1049"/>
                    <a:pt x="1" y="1180"/>
                  </a:cubicBezTo>
                  <a:cubicBezTo>
                    <a:pt x="1" y="1299"/>
                    <a:pt x="96" y="1394"/>
                    <a:pt x="215" y="1394"/>
                  </a:cubicBezTo>
                  <a:lnTo>
                    <a:pt x="953" y="1394"/>
                  </a:lnTo>
                  <a:lnTo>
                    <a:pt x="953" y="2132"/>
                  </a:lnTo>
                  <a:cubicBezTo>
                    <a:pt x="953" y="2251"/>
                    <a:pt x="1049" y="2346"/>
                    <a:pt x="1180" y="2346"/>
                  </a:cubicBezTo>
                  <a:cubicBezTo>
                    <a:pt x="1299" y="2346"/>
                    <a:pt x="1394" y="2251"/>
                    <a:pt x="1394" y="2132"/>
                  </a:cubicBezTo>
                  <a:lnTo>
                    <a:pt x="1394" y="1394"/>
                  </a:lnTo>
                  <a:lnTo>
                    <a:pt x="2132" y="1394"/>
                  </a:lnTo>
                  <a:cubicBezTo>
                    <a:pt x="2251" y="1394"/>
                    <a:pt x="2346" y="1299"/>
                    <a:pt x="2346" y="1180"/>
                  </a:cubicBezTo>
                  <a:cubicBezTo>
                    <a:pt x="2346" y="1049"/>
                    <a:pt x="2251" y="953"/>
                    <a:pt x="2132" y="953"/>
                  </a:cubicBezTo>
                  <a:lnTo>
                    <a:pt x="1394" y="953"/>
                  </a:lnTo>
                  <a:lnTo>
                    <a:pt x="1394" y="227"/>
                  </a:lnTo>
                  <a:cubicBezTo>
                    <a:pt x="1394" y="96"/>
                    <a:pt x="1299" y="1"/>
                    <a:pt x="1180"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154;p59">
              <a:extLst>
                <a:ext uri="{FF2B5EF4-FFF2-40B4-BE49-F238E27FC236}">
                  <a16:creationId xmlns:a16="http://schemas.microsoft.com/office/drawing/2014/main" id="{8DFC3602-7099-9368-27B2-E5A4F93310AA}"/>
                </a:ext>
              </a:extLst>
            </p:cNvPr>
            <p:cNvSpPr/>
            <p:nvPr/>
          </p:nvSpPr>
          <p:spPr>
            <a:xfrm>
              <a:off x="5674627" y="3500007"/>
              <a:ext cx="145654" cy="145654"/>
            </a:xfrm>
            <a:custGeom>
              <a:avLst/>
              <a:gdLst/>
              <a:ahLst/>
              <a:cxnLst/>
              <a:rect l="l" t="t" r="r" b="b"/>
              <a:pathLst>
                <a:path w="4585" h="4585" extrusionOk="0">
                  <a:moveTo>
                    <a:pt x="2299" y="441"/>
                  </a:moveTo>
                  <a:cubicBezTo>
                    <a:pt x="3311" y="441"/>
                    <a:pt x="4144" y="1275"/>
                    <a:pt x="4144" y="2299"/>
                  </a:cubicBezTo>
                  <a:cubicBezTo>
                    <a:pt x="4144" y="3322"/>
                    <a:pt x="3311" y="4156"/>
                    <a:pt x="2299" y="4156"/>
                  </a:cubicBezTo>
                  <a:cubicBezTo>
                    <a:pt x="1275" y="4156"/>
                    <a:pt x="441" y="3322"/>
                    <a:pt x="441" y="2299"/>
                  </a:cubicBezTo>
                  <a:cubicBezTo>
                    <a:pt x="441" y="1275"/>
                    <a:pt x="1275" y="441"/>
                    <a:pt x="2299" y="441"/>
                  </a:cubicBezTo>
                  <a:close/>
                  <a:moveTo>
                    <a:pt x="2299" y="1"/>
                  </a:moveTo>
                  <a:cubicBezTo>
                    <a:pt x="1025" y="1"/>
                    <a:pt x="1" y="1025"/>
                    <a:pt x="1" y="2299"/>
                  </a:cubicBezTo>
                  <a:cubicBezTo>
                    <a:pt x="1" y="3561"/>
                    <a:pt x="1025" y="4584"/>
                    <a:pt x="2299" y="4584"/>
                  </a:cubicBezTo>
                  <a:cubicBezTo>
                    <a:pt x="3561" y="4584"/>
                    <a:pt x="4585" y="3561"/>
                    <a:pt x="4585" y="2299"/>
                  </a:cubicBezTo>
                  <a:cubicBezTo>
                    <a:pt x="4585" y="1025"/>
                    <a:pt x="3561" y="1"/>
                    <a:pt x="2299"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155;p59">
              <a:extLst>
                <a:ext uri="{FF2B5EF4-FFF2-40B4-BE49-F238E27FC236}">
                  <a16:creationId xmlns:a16="http://schemas.microsoft.com/office/drawing/2014/main" id="{39CCD81A-655C-591D-6DC8-ED953A5704A6}"/>
                </a:ext>
              </a:extLst>
            </p:cNvPr>
            <p:cNvSpPr/>
            <p:nvPr/>
          </p:nvSpPr>
          <p:spPr>
            <a:xfrm>
              <a:off x="5644002" y="3446669"/>
              <a:ext cx="206902" cy="252329"/>
            </a:xfrm>
            <a:custGeom>
              <a:avLst/>
              <a:gdLst/>
              <a:ahLst/>
              <a:cxnLst/>
              <a:rect l="l" t="t" r="r" b="b"/>
              <a:pathLst>
                <a:path w="6513" h="7943" extrusionOk="0">
                  <a:moveTo>
                    <a:pt x="215" y="1"/>
                  </a:moveTo>
                  <a:cubicBezTo>
                    <a:pt x="96" y="1"/>
                    <a:pt x="0" y="96"/>
                    <a:pt x="0" y="215"/>
                  </a:cubicBezTo>
                  <a:lnTo>
                    <a:pt x="0" y="7728"/>
                  </a:lnTo>
                  <a:cubicBezTo>
                    <a:pt x="0" y="7847"/>
                    <a:pt x="96" y="7942"/>
                    <a:pt x="215" y="7942"/>
                  </a:cubicBezTo>
                  <a:lnTo>
                    <a:pt x="6299" y="7942"/>
                  </a:lnTo>
                  <a:cubicBezTo>
                    <a:pt x="6418" y="7942"/>
                    <a:pt x="6513" y="7847"/>
                    <a:pt x="6513" y="7728"/>
                  </a:cubicBezTo>
                  <a:lnTo>
                    <a:pt x="6513" y="215"/>
                  </a:lnTo>
                  <a:cubicBezTo>
                    <a:pt x="6513" y="96"/>
                    <a:pt x="6418" y="1"/>
                    <a:pt x="6299" y="1"/>
                  </a:cubicBezTo>
                  <a:lnTo>
                    <a:pt x="2298" y="1"/>
                  </a:lnTo>
                  <a:cubicBezTo>
                    <a:pt x="2179" y="1"/>
                    <a:pt x="2084" y="96"/>
                    <a:pt x="2084" y="215"/>
                  </a:cubicBezTo>
                  <a:cubicBezTo>
                    <a:pt x="2084" y="334"/>
                    <a:pt x="2179" y="429"/>
                    <a:pt x="2298" y="429"/>
                  </a:cubicBezTo>
                  <a:lnTo>
                    <a:pt x="6084" y="429"/>
                  </a:lnTo>
                  <a:lnTo>
                    <a:pt x="6084" y="7514"/>
                  </a:lnTo>
                  <a:lnTo>
                    <a:pt x="429" y="7514"/>
                  </a:lnTo>
                  <a:lnTo>
                    <a:pt x="429" y="429"/>
                  </a:lnTo>
                  <a:lnTo>
                    <a:pt x="1179" y="429"/>
                  </a:lnTo>
                  <a:cubicBezTo>
                    <a:pt x="1298" y="429"/>
                    <a:pt x="1405" y="334"/>
                    <a:pt x="1405" y="215"/>
                  </a:cubicBezTo>
                  <a:cubicBezTo>
                    <a:pt x="1405" y="96"/>
                    <a:pt x="1298" y="1"/>
                    <a:pt x="1179" y="1"/>
                  </a:cubicBezTo>
                  <a:close/>
                </a:path>
              </a:pathLst>
            </a:custGeom>
            <a:solidFill>
              <a:srgbClr val="2468D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8" name="Rectangle 37">
            <a:extLst>
              <a:ext uri="{FF2B5EF4-FFF2-40B4-BE49-F238E27FC236}">
                <a16:creationId xmlns:a16="http://schemas.microsoft.com/office/drawing/2014/main" id="{E9E88DAC-91DC-BA73-5E07-16BC3286DE44}"/>
              </a:ext>
            </a:extLst>
          </p:cNvPr>
          <p:cNvSpPr/>
          <p:nvPr/>
        </p:nvSpPr>
        <p:spPr>
          <a:xfrm>
            <a:off x="6015278" y="-1"/>
            <a:ext cx="3128720" cy="590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p>
        </p:txBody>
      </p:sp>
      <p:sp>
        <p:nvSpPr>
          <p:cNvPr id="421" name="Google Shape;421;p43"/>
          <p:cNvSpPr txBox="1">
            <a:spLocks noGrp="1"/>
          </p:cNvSpPr>
          <p:nvPr>
            <p:ph type="title" idx="2"/>
          </p:nvPr>
        </p:nvSpPr>
        <p:spPr>
          <a:xfrm>
            <a:off x="2024143" y="2921250"/>
            <a:ext cx="5095714" cy="612300"/>
          </a:xfrm>
          <a:prstGeom prst="rect">
            <a:avLst/>
          </a:prstGeom>
        </p:spPr>
        <p:txBody>
          <a:bodyPr spcFirstLastPara="1" wrap="square" lIns="91425" tIns="91425" rIns="91425" bIns="91425" anchor="t" anchorCtr="0">
            <a:noAutofit/>
          </a:bodyPr>
          <a:lstStyle/>
          <a:p>
            <a:r>
              <a:rPr lang="en"/>
              <a:t>EXPLORATORY DATA ANALYSIS</a:t>
            </a:r>
            <a:endParaRPr lang="en-US"/>
          </a:p>
        </p:txBody>
      </p:sp>
      <p:sp>
        <p:nvSpPr>
          <p:cNvPr id="422" name="Google Shape;422;p43"/>
          <p:cNvSpPr txBox="1">
            <a:spLocks noGrp="1"/>
          </p:cNvSpPr>
          <p:nvPr>
            <p:ph type="subTitle" idx="1"/>
          </p:nvPr>
        </p:nvSpPr>
        <p:spPr>
          <a:xfrm>
            <a:off x="1661886" y="3628464"/>
            <a:ext cx="6438219" cy="502800"/>
          </a:xfrm>
          <a:prstGeom prst="rect">
            <a:avLst/>
          </a:prstGeom>
        </p:spPr>
        <p:txBody>
          <a:bodyPr spcFirstLastPara="1" wrap="square" lIns="91425" tIns="91425" rIns="91425" bIns="91425" anchor="t" anchorCtr="0">
            <a:noAutofit/>
          </a:bodyPr>
          <a:lstStyle/>
          <a:p>
            <a:pPr marL="0" indent="0"/>
            <a:r>
              <a:rPr lang="en"/>
              <a:t>Let's explore our dataset to find interesting insights......</a:t>
            </a:r>
          </a:p>
        </p:txBody>
      </p:sp>
    </p:spTree>
    <p:extLst>
      <p:ext uri="{BB962C8B-B14F-4D97-AF65-F5344CB8AC3E}">
        <p14:creationId xmlns:p14="http://schemas.microsoft.com/office/powerpoint/2010/main" val="322888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88C7-E45A-E318-EFEA-191EC466A73D}"/>
              </a:ext>
            </a:extLst>
          </p:cNvPr>
          <p:cNvSpPr>
            <a:spLocks noGrp="1"/>
          </p:cNvSpPr>
          <p:nvPr>
            <p:ph type="title"/>
          </p:nvPr>
        </p:nvSpPr>
        <p:spPr/>
        <p:txBody>
          <a:bodyPr/>
          <a:lstStyle/>
          <a:p>
            <a:r>
              <a:rPr lang="en-US"/>
              <a:t>Univariate Analysis </a:t>
            </a:r>
          </a:p>
        </p:txBody>
      </p:sp>
      <p:pic>
        <p:nvPicPr>
          <p:cNvPr id="8" name="Picture 8" descr="A graph of a number of heart disease&#10;&#10;Description automatically generated">
            <a:extLst>
              <a:ext uri="{FF2B5EF4-FFF2-40B4-BE49-F238E27FC236}">
                <a16:creationId xmlns:a16="http://schemas.microsoft.com/office/drawing/2014/main" id="{515238FD-58A1-1299-C2EE-41F47D9015C7}"/>
              </a:ext>
            </a:extLst>
          </p:cNvPr>
          <p:cNvPicPr>
            <a:picLocks/>
          </p:cNvPicPr>
          <p:nvPr/>
        </p:nvPicPr>
        <p:blipFill>
          <a:blip r:embed="rId3"/>
          <a:stretch>
            <a:fillRect/>
          </a:stretch>
        </p:blipFill>
        <p:spPr>
          <a:xfrm>
            <a:off x="6281115" y="1405751"/>
            <a:ext cx="2298759" cy="2448341"/>
          </a:xfrm>
          <a:prstGeom prst="rect">
            <a:avLst/>
          </a:prstGeom>
          <a:ln>
            <a:solidFill>
              <a:schemeClr val="bg2"/>
            </a:solidFill>
          </a:ln>
        </p:spPr>
      </p:pic>
      <p:pic>
        <p:nvPicPr>
          <p:cNvPr id="9" name="Picture 9" descr="A graph with different colored bars&#10;&#10;Description automatically generated">
            <a:extLst>
              <a:ext uri="{FF2B5EF4-FFF2-40B4-BE49-F238E27FC236}">
                <a16:creationId xmlns:a16="http://schemas.microsoft.com/office/drawing/2014/main" id="{8A84FC49-7794-D617-07B4-4AEF5CB8F67F}"/>
              </a:ext>
            </a:extLst>
          </p:cNvPr>
          <p:cNvPicPr>
            <a:picLocks/>
          </p:cNvPicPr>
          <p:nvPr/>
        </p:nvPicPr>
        <p:blipFill>
          <a:blip r:embed="rId4"/>
          <a:stretch>
            <a:fillRect/>
          </a:stretch>
        </p:blipFill>
        <p:spPr>
          <a:xfrm>
            <a:off x="3383096" y="1407976"/>
            <a:ext cx="2302208" cy="2442388"/>
          </a:xfrm>
          <a:prstGeom prst="rect">
            <a:avLst/>
          </a:prstGeom>
          <a:ln>
            <a:solidFill>
              <a:schemeClr val="bg2"/>
            </a:solidFill>
          </a:ln>
        </p:spPr>
      </p:pic>
      <p:pic>
        <p:nvPicPr>
          <p:cNvPr id="10" name="Picture 10" descr="A graph of different colored squares&#10;&#10;Description automatically generated">
            <a:extLst>
              <a:ext uri="{FF2B5EF4-FFF2-40B4-BE49-F238E27FC236}">
                <a16:creationId xmlns:a16="http://schemas.microsoft.com/office/drawing/2014/main" id="{6573C6F6-C99B-75BD-F48E-CF1D2F01BF93}"/>
              </a:ext>
            </a:extLst>
          </p:cNvPr>
          <p:cNvPicPr>
            <a:picLocks/>
          </p:cNvPicPr>
          <p:nvPr/>
        </p:nvPicPr>
        <p:blipFill>
          <a:blip r:embed="rId5"/>
          <a:stretch>
            <a:fillRect/>
          </a:stretch>
        </p:blipFill>
        <p:spPr>
          <a:xfrm>
            <a:off x="705773" y="1401213"/>
            <a:ext cx="2251741" cy="2444985"/>
          </a:xfrm>
          <a:prstGeom prst="rect">
            <a:avLst/>
          </a:prstGeom>
          <a:ln>
            <a:solidFill>
              <a:schemeClr val="bg2"/>
            </a:solidFill>
          </a:ln>
        </p:spPr>
      </p:pic>
      <p:sp>
        <p:nvSpPr>
          <p:cNvPr id="5" name="Rectangle 4">
            <a:extLst>
              <a:ext uri="{FF2B5EF4-FFF2-40B4-BE49-F238E27FC236}">
                <a16:creationId xmlns:a16="http://schemas.microsoft.com/office/drawing/2014/main" id="{705F115B-A712-AB6A-2427-0E53D5B811D2}"/>
              </a:ext>
            </a:extLst>
          </p:cNvPr>
          <p:cNvSpPr/>
          <p:nvPr/>
        </p:nvSpPr>
        <p:spPr>
          <a:xfrm>
            <a:off x="6148615" y="1294759"/>
            <a:ext cx="2602489" cy="2671583"/>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2" name="TextBox 11">
            <a:extLst>
              <a:ext uri="{FF2B5EF4-FFF2-40B4-BE49-F238E27FC236}">
                <a16:creationId xmlns:a16="http://schemas.microsoft.com/office/drawing/2014/main" id="{9E339AC1-C8F1-7FEC-CE2D-B40CD4F00D8F}"/>
              </a:ext>
            </a:extLst>
          </p:cNvPr>
          <p:cNvSpPr txBox="1"/>
          <p:nvPr/>
        </p:nvSpPr>
        <p:spPr>
          <a:xfrm>
            <a:off x="704613" y="4208633"/>
            <a:ext cx="7912155" cy="738664"/>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Most patients rated their general health as "Good" or "Very Good" and had their last checkup within the past year. Additionally, our target variable is highly imbalanced towards negative class</a:t>
            </a:r>
          </a:p>
        </p:txBody>
      </p:sp>
    </p:spTree>
    <p:extLst>
      <p:ext uri="{BB962C8B-B14F-4D97-AF65-F5344CB8AC3E}">
        <p14:creationId xmlns:p14="http://schemas.microsoft.com/office/powerpoint/2010/main" val="306442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Do you become more prone to CVD's as you grow old?</a:t>
            </a:r>
            <a:endParaRPr/>
          </a:p>
        </p:txBody>
      </p:sp>
      <p:sp>
        <p:nvSpPr>
          <p:cNvPr id="6" name="TextBox 5">
            <a:extLst>
              <a:ext uri="{FF2B5EF4-FFF2-40B4-BE49-F238E27FC236}">
                <a16:creationId xmlns:a16="http://schemas.microsoft.com/office/drawing/2014/main" id="{C1616C17-1F40-A8B9-A563-72DA67F9654E}"/>
              </a:ext>
            </a:extLst>
          </p:cNvPr>
          <p:cNvSpPr txBox="1"/>
          <p:nvPr/>
        </p:nvSpPr>
        <p:spPr>
          <a:xfrm>
            <a:off x="911678" y="4621892"/>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People generally tend to have more risk of CVD as they grow older</a:t>
            </a:r>
          </a:p>
        </p:txBody>
      </p:sp>
      <p:pic>
        <p:nvPicPr>
          <p:cNvPr id="4" name="Picture 4" descr="A graph of people with numbers and symbols&#10;&#10;Description automatically generated">
            <a:extLst>
              <a:ext uri="{FF2B5EF4-FFF2-40B4-BE49-F238E27FC236}">
                <a16:creationId xmlns:a16="http://schemas.microsoft.com/office/drawing/2014/main" id="{B0C0506D-B24E-B70F-9D6E-3A047945C9FC}"/>
              </a:ext>
            </a:extLst>
          </p:cNvPr>
          <p:cNvPicPr>
            <a:picLocks noChangeAspect="1"/>
          </p:cNvPicPr>
          <p:nvPr/>
        </p:nvPicPr>
        <p:blipFill>
          <a:blip r:embed="rId3"/>
          <a:stretch>
            <a:fillRect/>
          </a:stretch>
        </p:blipFill>
        <p:spPr>
          <a:xfrm>
            <a:off x="1520748" y="1195846"/>
            <a:ext cx="6095535" cy="3323307"/>
          </a:xfrm>
          <a:prstGeom prst="rect">
            <a:avLst/>
          </a:prstGeom>
          <a:ln>
            <a:solidFill>
              <a:schemeClr val="bg2"/>
            </a:solidFill>
          </a:ln>
        </p:spPr>
      </p:pic>
    </p:spTree>
    <p:extLst>
      <p:ext uri="{BB962C8B-B14F-4D97-AF65-F5344CB8AC3E}">
        <p14:creationId xmlns:p14="http://schemas.microsoft.com/office/powerpoint/2010/main" val="89215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Does obesity increase the risk of CVD? </a:t>
            </a:r>
            <a:endParaRPr lang="en-US"/>
          </a:p>
        </p:txBody>
      </p:sp>
      <p:sp>
        <p:nvSpPr>
          <p:cNvPr id="5" name="TextBox 4">
            <a:extLst>
              <a:ext uri="{FF2B5EF4-FFF2-40B4-BE49-F238E27FC236}">
                <a16:creationId xmlns:a16="http://schemas.microsoft.com/office/drawing/2014/main" id="{4948A1EA-63A9-27AC-9F69-CDB7F8328F2C}"/>
              </a:ext>
            </a:extLst>
          </p:cNvPr>
          <p:cNvSpPr txBox="1"/>
          <p:nvPr/>
        </p:nvSpPr>
        <p:spPr>
          <a:xfrm>
            <a:off x="902607" y="4612820"/>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Overweight and obese people tend to have a higher risk of suffering from CVD </a:t>
            </a:r>
          </a:p>
        </p:txBody>
      </p:sp>
      <p:pic>
        <p:nvPicPr>
          <p:cNvPr id="7" name="Picture 7" descr="A table with numbers and text&#10;&#10;Description automatically generated">
            <a:extLst>
              <a:ext uri="{FF2B5EF4-FFF2-40B4-BE49-F238E27FC236}">
                <a16:creationId xmlns:a16="http://schemas.microsoft.com/office/drawing/2014/main" id="{DDC95380-3A19-238B-BB6F-B0107C1A88F8}"/>
              </a:ext>
            </a:extLst>
          </p:cNvPr>
          <p:cNvPicPr>
            <a:picLocks noChangeAspect="1"/>
          </p:cNvPicPr>
          <p:nvPr/>
        </p:nvPicPr>
        <p:blipFill>
          <a:blip r:embed="rId3"/>
          <a:stretch>
            <a:fillRect/>
          </a:stretch>
        </p:blipFill>
        <p:spPr>
          <a:xfrm>
            <a:off x="6392785" y="3048232"/>
            <a:ext cx="2143125" cy="1123950"/>
          </a:xfrm>
          <a:prstGeom prst="rect">
            <a:avLst/>
          </a:prstGeom>
        </p:spPr>
      </p:pic>
      <p:pic>
        <p:nvPicPr>
          <p:cNvPr id="8" name="Picture 8" descr="A graph of a number of blue rectangular objects&#10;&#10;Description automatically generated">
            <a:extLst>
              <a:ext uri="{FF2B5EF4-FFF2-40B4-BE49-F238E27FC236}">
                <a16:creationId xmlns:a16="http://schemas.microsoft.com/office/drawing/2014/main" id="{9AE42852-97C2-6F29-E0DA-6098EDA03E5E}"/>
              </a:ext>
            </a:extLst>
          </p:cNvPr>
          <p:cNvPicPr>
            <a:picLocks noChangeAspect="1"/>
          </p:cNvPicPr>
          <p:nvPr/>
        </p:nvPicPr>
        <p:blipFill>
          <a:blip r:embed="rId4"/>
          <a:stretch>
            <a:fillRect/>
          </a:stretch>
        </p:blipFill>
        <p:spPr>
          <a:xfrm>
            <a:off x="872583" y="1258670"/>
            <a:ext cx="5412522" cy="3232506"/>
          </a:xfrm>
          <a:prstGeom prst="rect">
            <a:avLst/>
          </a:prstGeom>
          <a:ln>
            <a:solidFill>
              <a:schemeClr val="bg2"/>
            </a:solidFill>
          </a:ln>
        </p:spPr>
      </p:pic>
    </p:spTree>
    <p:extLst>
      <p:ext uri="{BB962C8B-B14F-4D97-AF65-F5344CB8AC3E}">
        <p14:creationId xmlns:p14="http://schemas.microsoft.com/office/powerpoint/2010/main" val="94155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Does smoking lead to CVD's?</a:t>
            </a:r>
            <a:endParaRPr/>
          </a:p>
        </p:txBody>
      </p:sp>
      <p:pic>
        <p:nvPicPr>
          <p:cNvPr id="4" name="Picture 4" descr="A graph of a number of people&#10;&#10;Description automatically generated">
            <a:extLst>
              <a:ext uri="{FF2B5EF4-FFF2-40B4-BE49-F238E27FC236}">
                <a16:creationId xmlns:a16="http://schemas.microsoft.com/office/drawing/2014/main" id="{B45C1E95-86BA-7B40-D047-C121ED06B819}"/>
              </a:ext>
            </a:extLst>
          </p:cNvPr>
          <p:cNvPicPr>
            <a:picLocks/>
          </p:cNvPicPr>
          <p:nvPr/>
        </p:nvPicPr>
        <p:blipFill>
          <a:blip r:embed="rId3"/>
          <a:stretch>
            <a:fillRect/>
          </a:stretch>
        </p:blipFill>
        <p:spPr>
          <a:xfrm>
            <a:off x="939028" y="1176736"/>
            <a:ext cx="3782330" cy="3235442"/>
          </a:xfrm>
          <a:prstGeom prst="rect">
            <a:avLst/>
          </a:prstGeom>
          <a:ln>
            <a:solidFill>
              <a:schemeClr val="bg2"/>
            </a:solidFill>
          </a:ln>
        </p:spPr>
      </p:pic>
      <p:pic>
        <p:nvPicPr>
          <p:cNvPr id="3" name="Picture 4" descr="A graph of smoking and smoking&#10;&#10;Description automatically generated">
            <a:extLst>
              <a:ext uri="{FF2B5EF4-FFF2-40B4-BE49-F238E27FC236}">
                <a16:creationId xmlns:a16="http://schemas.microsoft.com/office/drawing/2014/main" id="{52A5638A-D975-8BB1-997E-E6D3D79C485C}"/>
              </a:ext>
            </a:extLst>
          </p:cNvPr>
          <p:cNvPicPr>
            <a:picLocks/>
          </p:cNvPicPr>
          <p:nvPr/>
        </p:nvPicPr>
        <p:blipFill>
          <a:blip r:embed="rId4"/>
          <a:stretch>
            <a:fillRect/>
          </a:stretch>
        </p:blipFill>
        <p:spPr>
          <a:xfrm>
            <a:off x="4967027" y="1173008"/>
            <a:ext cx="3837834" cy="3229508"/>
          </a:xfrm>
          <a:prstGeom prst="rect">
            <a:avLst/>
          </a:prstGeom>
          <a:ln>
            <a:solidFill>
              <a:schemeClr val="bg2"/>
            </a:solidFill>
          </a:ln>
        </p:spPr>
      </p:pic>
      <p:sp>
        <p:nvSpPr>
          <p:cNvPr id="6" name="TextBox 5">
            <a:extLst>
              <a:ext uri="{FF2B5EF4-FFF2-40B4-BE49-F238E27FC236}">
                <a16:creationId xmlns:a16="http://schemas.microsoft.com/office/drawing/2014/main" id="{77AE4126-6179-28AE-5BE0-85CC7B2651BC}"/>
              </a:ext>
            </a:extLst>
          </p:cNvPr>
          <p:cNvSpPr txBox="1"/>
          <p:nvPr/>
        </p:nvSpPr>
        <p:spPr>
          <a:xfrm>
            <a:off x="938892" y="4585606"/>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Smoking tends to elevate the risk of CVD</a:t>
            </a:r>
          </a:p>
        </p:txBody>
      </p:sp>
    </p:spTree>
    <p:extLst>
      <p:ext uri="{BB962C8B-B14F-4D97-AF65-F5344CB8AC3E}">
        <p14:creationId xmlns:p14="http://schemas.microsoft.com/office/powerpoint/2010/main" val="476287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4E6D-D7B7-2A22-1396-F813F8B666CC}"/>
              </a:ext>
            </a:extLst>
          </p:cNvPr>
          <p:cNvSpPr>
            <a:spLocks noGrp="1"/>
          </p:cNvSpPr>
          <p:nvPr>
            <p:ph type="title"/>
          </p:nvPr>
        </p:nvSpPr>
        <p:spPr/>
        <p:txBody>
          <a:bodyPr/>
          <a:lstStyle/>
          <a:p>
            <a:r>
              <a:rPr lang="en-US"/>
              <a:t>Does exercise play a role in reducing the risk of CVD?</a:t>
            </a:r>
          </a:p>
        </p:txBody>
      </p:sp>
      <p:sp>
        <p:nvSpPr>
          <p:cNvPr id="5" name="TextBox 4">
            <a:extLst>
              <a:ext uri="{FF2B5EF4-FFF2-40B4-BE49-F238E27FC236}">
                <a16:creationId xmlns:a16="http://schemas.microsoft.com/office/drawing/2014/main" id="{681DFFBF-9D37-9CFF-6413-E26AF089E210}"/>
              </a:ext>
            </a:extLst>
          </p:cNvPr>
          <p:cNvSpPr txBox="1"/>
          <p:nvPr/>
        </p:nvSpPr>
        <p:spPr>
          <a:xfrm>
            <a:off x="938892" y="4509705"/>
            <a:ext cx="7864928" cy="523220"/>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There is a higher likelihood of getting a heart disease among people who don't exercise regularly</a:t>
            </a:r>
          </a:p>
        </p:txBody>
      </p:sp>
      <p:pic>
        <p:nvPicPr>
          <p:cNvPr id="6" name="Picture 6" descr="A graph of people with heart disease&#10;&#10;Description automatically generated">
            <a:extLst>
              <a:ext uri="{FF2B5EF4-FFF2-40B4-BE49-F238E27FC236}">
                <a16:creationId xmlns:a16="http://schemas.microsoft.com/office/drawing/2014/main" id="{C9C85E58-0575-4923-1CC0-21D0950DEAD8}"/>
              </a:ext>
            </a:extLst>
          </p:cNvPr>
          <p:cNvPicPr>
            <a:picLocks noChangeAspect="1"/>
          </p:cNvPicPr>
          <p:nvPr/>
        </p:nvPicPr>
        <p:blipFill>
          <a:blip r:embed="rId2"/>
          <a:stretch>
            <a:fillRect/>
          </a:stretch>
        </p:blipFill>
        <p:spPr>
          <a:xfrm>
            <a:off x="2057400" y="1268095"/>
            <a:ext cx="5029199" cy="3241535"/>
          </a:xfrm>
          <a:prstGeom prst="rect">
            <a:avLst/>
          </a:prstGeom>
        </p:spPr>
      </p:pic>
    </p:spTree>
    <p:extLst>
      <p:ext uri="{BB962C8B-B14F-4D97-AF65-F5344CB8AC3E}">
        <p14:creationId xmlns:p14="http://schemas.microsoft.com/office/powerpoint/2010/main" val="294811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03C7-4D45-09EE-3BCF-359A21749F16}"/>
              </a:ext>
            </a:extLst>
          </p:cNvPr>
          <p:cNvSpPr>
            <a:spLocks noGrp="1"/>
          </p:cNvSpPr>
          <p:nvPr>
            <p:ph type="title"/>
          </p:nvPr>
        </p:nvSpPr>
        <p:spPr>
          <a:xfrm>
            <a:off x="-1327" y="269041"/>
            <a:ext cx="9144000" cy="419400"/>
          </a:xfrm>
        </p:spPr>
        <p:txBody>
          <a:bodyPr/>
          <a:lstStyle/>
          <a:p>
            <a:r>
              <a:rPr lang="en-US"/>
              <a:t>What does excellent health actually mean?</a:t>
            </a:r>
          </a:p>
        </p:txBody>
      </p:sp>
      <p:sp>
        <p:nvSpPr>
          <p:cNvPr id="4" name="TextBox 3">
            <a:extLst>
              <a:ext uri="{FF2B5EF4-FFF2-40B4-BE49-F238E27FC236}">
                <a16:creationId xmlns:a16="http://schemas.microsoft.com/office/drawing/2014/main" id="{08DC9682-BB06-A6DA-222E-A8441835823B}"/>
              </a:ext>
            </a:extLst>
          </p:cNvPr>
          <p:cNvSpPr txBox="1"/>
          <p:nvPr/>
        </p:nvSpPr>
        <p:spPr>
          <a:xfrm>
            <a:off x="977941" y="4576166"/>
            <a:ext cx="7864928" cy="523220"/>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While overall general health feeling is a good indicator of no disease but even excellent health doesn't necessarily mean no disease</a:t>
            </a:r>
            <a:endParaRPr lang="en-US" b="1"/>
          </a:p>
        </p:txBody>
      </p:sp>
      <p:pic>
        <p:nvPicPr>
          <p:cNvPr id="6" name="Picture 6" descr="A comparison of different colored bars&#10;&#10;Description automatically generated">
            <a:extLst>
              <a:ext uri="{FF2B5EF4-FFF2-40B4-BE49-F238E27FC236}">
                <a16:creationId xmlns:a16="http://schemas.microsoft.com/office/drawing/2014/main" id="{7CEABD74-88AE-498B-D52B-B9F9F332D70E}"/>
              </a:ext>
            </a:extLst>
          </p:cNvPr>
          <p:cNvPicPr>
            <a:picLocks noChangeAspect="1"/>
          </p:cNvPicPr>
          <p:nvPr/>
        </p:nvPicPr>
        <p:blipFill rotWithShape="1">
          <a:blip r:embed="rId2"/>
          <a:srcRect l="45349" r="-116" b="295"/>
          <a:stretch/>
        </p:blipFill>
        <p:spPr>
          <a:xfrm>
            <a:off x="1886227" y="1317443"/>
            <a:ext cx="5374554" cy="3153876"/>
          </a:xfrm>
          <a:prstGeom prst="rect">
            <a:avLst/>
          </a:prstGeom>
          <a:ln>
            <a:solidFill>
              <a:schemeClr val="bg2"/>
            </a:solidFill>
          </a:ln>
        </p:spPr>
      </p:pic>
    </p:spTree>
    <p:extLst>
      <p:ext uri="{BB962C8B-B14F-4D97-AF65-F5344CB8AC3E}">
        <p14:creationId xmlns:p14="http://schemas.microsoft.com/office/powerpoint/2010/main" val="2006525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Are males more prone to heart disease?</a:t>
            </a:r>
            <a:endParaRPr/>
          </a:p>
        </p:txBody>
      </p:sp>
      <p:graphicFrame>
        <p:nvGraphicFramePr>
          <p:cNvPr id="8" name="Table 7">
            <a:extLst>
              <a:ext uri="{FF2B5EF4-FFF2-40B4-BE49-F238E27FC236}">
                <a16:creationId xmlns:a16="http://schemas.microsoft.com/office/drawing/2014/main" id="{CE09F15A-4986-D206-AD97-75153CE9C038}"/>
              </a:ext>
            </a:extLst>
          </p:cNvPr>
          <p:cNvGraphicFramePr>
            <a:graphicFrameLocks noGrp="1"/>
          </p:cNvGraphicFramePr>
          <p:nvPr>
            <p:extLst>
              <p:ext uri="{D42A27DB-BD31-4B8C-83A1-F6EECF244321}">
                <p14:modId xmlns:p14="http://schemas.microsoft.com/office/powerpoint/2010/main" val="88264040"/>
              </p:ext>
            </p:extLst>
          </p:nvPr>
        </p:nvGraphicFramePr>
        <p:xfrm>
          <a:off x="1103063" y="2001687"/>
          <a:ext cx="2690153" cy="1018761"/>
        </p:xfrm>
        <a:graphic>
          <a:graphicData uri="http://schemas.openxmlformats.org/drawingml/2006/table">
            <a:tbl>
              <a:tblPr/>
              <a:tblGrid>
                <a:gridCol w="1033586">
                  <a:extLst>
                    <a:ext uri="{9D8B030D-6E8A-4147-A177-3AD203B41FA5}">
                      <a16:colId xmlns:a16="http://schemas.microsoft.com/office/drawing/2014/main" val="20911597"/>
                    </a:ext>
                  </a:extLst>
                </a:gridCol>
                <a:gridCol w="863680">
                  <a:extLst>
                    <a:ext uri="{9D8B030D-6E8A-4147-A177-3AD203B41FA5}">
                      <a16:colId xmlns:a16="http://schemas.microsoft.com/office/drawing/2014/main" val="948782196"/>
                    </a:ext>
                  </a:extLst>
                </a:gridCol>
                <a:gridCol w="792887">
                  <a:extLst>
                    <a:ext uri="{9D8B030D-6E8A-4147-A177-3AD203B41FA5}">
                      <a16:colId xmlns:a16="http://schemas.microsoft.com/office/drawing/2014/main" val="2961377187"/>
                    </a:ext>
                  </a:extLst>
                </a:gridCol>
              </a:tblGrid>
              <a:tr h="344176">
                <a:tc>
                  <a:txBody>
                    <a:bodyPr/>
                    <a:lstStyle/>
                    <a:p>
                      <a:pPr algn="ctr" fontAlgn="ctr"/>
                      <a:r>
                        <a:rPr lang="en-GB" sz="1100" b="1" i="0" u="none" strike="noStrike">
                          <a:solidFill>
                            <a:srgbClr val="FFFFFF"/>
                          </a:solidFill>
                          <a:effectLst/>
                          <a:latin typeface="Calibri"/>
                        </a:rPr>
                        <a:t>Sex</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a:txBody>
                    <a:bodyPr/>
                    <a:lstStyle/>
                    <a:p>
                      <a:pPr algn="ctr" fontAlgn="ctr"/>
                      <a:r>
                        <a:rPr lang="en-GB" sz="1100" b="1" i="0" u="none" strike="noStrike">
                          <a:solidFill>
                            <a:srgbClr val="FFFFFF"/>
                          </a:solidFill>
                          <a:effectLst/>
                          <a:latin typeface="Calibri"/>
                        </a:rPr>
                        <a:t>Total Counts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a:txBody>
                    <a:bodyPr/>
                    <a:lstStyle/>
                    <a:p>
                      <a:pPr algn="ctr" fontAlgn="ctr"/>
                      <a:r>
                        <a:rPr lang="en-GB" sz="1100" b="1" i="0" u="none" strike="noStrike">
                          <a:solidFill>
                            <a:srgbClr val="FFFFFF"/>
                          </a:solidFill>
                          <a:effectLst/>
                          <a:latin typeface="Calibri"/>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extLst>
                  <a:ext uri="{0D108BD9-81ED-4DB2-BD59-A6C34878D82A}">
                    <a16:rowId xmlns:a16="http://schemas.microsoft.com/office/drawing/2014/main" val="3457787017"/>
                  </a:ext>
                </a:extLst>
              </a:tr>
              <a:tr h="330409">
                <a:tc>
                  <a:txBody>
                    <a:bodyPr/>
                    <a:lstStyle/>
                    <a:p>
                      <a:pPr algn="l" fontAlgn="ctr"/>
                      <a:r>
                        <a:rPr lang="en-GB" sz="1100" b="1" i="0" u="none" strike="noStrike">
                          <a:solidFill>
                            <a:srgbClr val="000000"/>
                          </a:solidFill>
                          <a:effectLst/>
                          <a:latin typeface="Calibri"/>
                        </a:rPr>
                        <a:t>Female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Calibri"/>
                        </a:rPr>
                        <a:t>  160,196  </a:t>
                      </a:r>
                      <a:endParaRPr lang="en-GB"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a:rPr>
                        <a:t>51.9%</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25688292"/>
                  </a:ext>
                </a:extLst>
              </a:tr>
              <a:tr h="344176">
                <a:tc>
                  <a:txBody>
                    <a:bodyPr/>
                    <a:lstStyle/>
                    <a:p>
                      <a:pPr algn="l" fontAlgn="ctr"/>
                      <a:r>
                        <a:rPr lang="en-GB" sz="1100" b="1" i="0" u="none" strike="noStrike">
                          <a:solidFill>
                            <a:srgbClr val="000000"/>
                          </a:solidFill>
                          <a:effectLst/>
                          <a:latin typeface="Calibri"/>
                        </a:rPr>
                        <a:t>Male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Calibri"/>
                        </a:rPr>
                        <a:t>148,658</a:t>
                      </a:r>
                      <a:endParaRPr lang="en-GB"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a:rPr>
                        <a:t>48.1%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289586397"/>
                  </a:ext>
                </a:extLst>
              </a:tr>
            </a:tbl>
          </a:graphicData>
        </a:graphic>
      </p:graphicFrame>
      <p:graphicFrame>
        <p:nvGraphicFramePr>
          <p:cNvPr id="9" name="Table 8">
            <a:extLst>
              <a:ext uri="{FF2B5EF4-FFF2-40B4-BE49-F238E27FC236}">
                <a16:creationId xmlns:a16="http://schemas.microsoft.com/office/drawing/2014/main" id="{2CF5204B-5820-C576-35F2-659AC2D7F92C}"/>
              </a:ext>
            </a:extLst>
          </p:cNvPr>
          <p:cNvGraphicFramePr>
            <a:graphicFrameLocks noGrp="1"/>
          </p:cNvGraphicFramePr>
          <p:nvPr>
            <p:extLst>
              <p:ext uri="{D42A27DB-BD31-4B8C-83A1-F6EECF244321}">
                <p14:modId xmlns:p14="http://schemas.microsoft.com/office/powerpoint/2010/main" val="1762436519"/>
              </p:ext>
            </p:extLst>
          </p:nvPr>
        </p:nvGraphicFramePr>
        <p:xfrm>
          <a:off x="5678714" y="1936546"/>
          <a:ext cx="2857014" cy="1079614"/>
        </p:xfrm>
        <a:graphic>
          <a:graphicData uri="http://schemas.openxmlformats.org/drawingml/2006/table">
            <a:tbl>
              <a:tblPr/>
              <a:tblGrid>
                <a:gridCol w="952338">
                  <a:extLst>
                    <a:ext uri="{9D8B030D-6E8A-4147-A177-3AD203B41FA5}">
                      <a16:colId xmlns:a16="http://schemas.microsoft.com/office/drawing/2014/main" val="1940680561"/>
                    </a:ext>
                  </a:extLst>
                </a:gridCol>
                <a:gridCol w="952338">
                  <a:extLst>
                    <a:ext uri="{9D8B030D-6E8A-4147-A177-3AD203B41FA5}">
                      <a16:colId xmlns:a16="http://schemas.microsoft.com/office/drawing/2014/main" val="2587118377"/>
                    </a:ext>
                  </a:extLst>
                </a:gridCol>
                <a:gridCol w="952338">
                  <a:extLst>
                    <a:ext uri="{9D8B030D-6E8A-4147-A177-3AD203B41FA5}">
                      <a16:colId xmlns:a16="http://schemas.microsoft.com/office/drawing/2014/main" val="4032496513"/>
                    </a:ext>
                  </a:extLst>
                </a:gridCol>
              </a:tblGrid>
              <a:tr h="172527">
                <a:tc>
                  <a:txBody>
                    <a:bodyPr/>
                    <a:lstStyle/>
                    <a:p>
                      <a:pPr algn="l" fontAlgn="ctr"/>
                      <a:endParaRPr lang="en-GB" sz="1100" b="0" i="0" u="none" strike="noStrike">
                        <a:solidFill>
                          <a:srgbClr val="000000"/>
                        </a:solidFill>
                        <a:effectLst/>
                        <a:latin typeface="Calibri" panose="020F0502020204030204" pitchFamily="34" charset="0"/>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ctr" fontAlgn="ctr"/>
                      <a:r>
                        <a:rPr lang="en-GB" sz="1100" b="1" i="0" u="none" strike="noStrike">
                          <a:solidFill>
                            <a:srgbClr val="FFFFFF"/>
                          </a:solidFill>
                          <a:effectLst/>
                          <a:latin typeface="Calibri"/>
                        </a:rPr>
                        <a:t>Heart Disease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hMerge="1">
                  <a:txBody>
                    <a:bodyPr/>
                    <a:lstStyle/>
                    <a:p>
                      <a:endParaRPr lang="en-GB"/>
                    </a:p>
                  </a:txBody>
                  <a:tcPr/>
                </a:tc>
                <a:extLst>
                  <a:ext uri="{0D108BD9-81ED-4DB2-BD59-A6C34878D82A}">
                    <a16:rowId xmlns:a16="http://schemas.microsoft.com/office/drawing/2014/main" val="2092413930"/>
                  </a:ext>
                </a:extLst>
              </a:tr>
              <a:tr h="305240">
                <a:tc>
                  <a:txBody>
                    <a:bodyPr/>
                    <a:lstStyle/>
                    <a:p>
                      <a:pPr algn="ctr" fontAlgn="ctr"/>
                      <a:r>
                        <a:rPr lang="en-GB" sz="1100" b="1" i="0" u="none" strike="noStrike">
                          <a:solidFill>
                            <a:srgbClr val="FFFFFF"/>
                          </a:solidFill>
                          <a:effectLst/>
                          <a:latin typeface="Calibri"/>
                        </a:rPr>
                        <a:t>Sex</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a:txBody>
                    <a:bodyPr/>
                    <a:lstStyle/>
                    <a:p>
                      <a:pPr algn="ctr" fontAlgn="ctr"/>
                      <a:r>
                        <a:rPr lang="en-GB" sz="1100" b="1" i="0" u="none" strike="noStrike">
                          <a:solidFill>
                            <a:srgbClr val="FFFFFF"/>
                          </a:solidFill>
                          <a:effectLst/>
                          <a:latin typeface="Calibri"/>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a:txBody>
                    <a:bodyPr/>
                    <a:lstStyle/>
                    <a:p>
                      <a:pPr algn="ctr" fontAlgn="ctr"/>
                      <a:r>
                        <a:rPr lang="en-GB" sz="1100" b="1" i="0" u="none" strike="noStrike">
                          <a:solidFill>
                            <a:srgbClr val="FFFFFF"/>
                          </a:solidFill>
                          <a:effectLst/>
                          <a:latin typeface="Calibri"/>
                        </a:rPr>
                        <a:t>Yes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extLst>
                  <a:ext uri="{0D108BD9-81ED-4DB2-BD59-A6C34878D82A}">
                    <a16:rowId xmlns:a16="http://schemas.microsoft.com/office/drawing/2014/main" val="3677883437"/>
                  </a:ext>
                </a:extLst>
              </a:tr>
              <a:tr h="291969">
                <a:tc>
                  <a:txBody>
                    <a:bodyPr/>
                    <a:lstStyle/>
                    <a:p>
                      <a:pPr algn="l" fontAlgn="ctr"/>
                      <a:r>
                        <a:rPr lang="en-GB" sz="1100" b="1" i="0" u="none" strike="noStrike">
                          <a:solidFill>
                            <a:srgbClr val="000000"/>
                          </a:solidFill>
                          <a:effectLst/>
                          <a:latin typeface="Calibri"/>
                        </a:rPr>
                        <a:t>Female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Calibri"/>
                        </a:rPr>
                        <a:t>52.9%</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a:rPr>
                        <a:t>39.6%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836"/>
                    </a:solidFill>
                  </a:tcPr>
                </a:tc>
                <a:extLst>
                  <a:ext uri="{0D108BD9-81ED-4DB2-BD59-A6C34878D82A}">
                    <a16:rowId xmlns:a16="http://schemas.microsoft.com/office/drawing/2014/main" val="580163255"/>
                  </a:ext>
                </a:extLst>
              </a:tr>
              <a:tr h="305240">
                <a:tc>
                  <a:txBody>
                    <a:bodyPr/>
                    <a:lstStyle/>
                    <a:p>
                      <a:pPr algn="l" fontAlgn="ctr"/>
                      <a:r>
                        <a:rPr lang="en-GB" sz="1100" b="1" i="0" u="none" strike="noStrike">
                          <a:solidFill>
                            <a:srgbClr val="000000"/>
                          </a:solidFill>
                          <a:effectLst/>
                          <a:latin typeface="Calibri"/>
                        </a:rPr>
                        <a:t>Male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Calibri"/>
                        </a:rPr>
                        <a:t>47.1%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a:rPr>
                        <a:t>60.4%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305032570"/>
                  </a:ext>
                </a:extLst>
              </a:tr>
            </a:tbl>
          </a:graphicData>
        </a:graphic>
      </p:graphicFrame>
      <p:sp>
        <p:nvSpPr>
          <p:cNvPr id="10" name="Arrow: Right 9">
            <a:extLst>
              <a:ext uri="{FF2B5EF4-FFF2-40B4-BE49-F238E27FC236}">
                <a16:creationId xmlns:a16="http://schemas.microsoft.com/office/drawing/2014/main" id="{3AFE06E3-4C5D-7545-BC7A-03EDC5C81BFB}"/>
              </a:ext>
            </a:extLst>
          </p:cNvPr>
          <p:cNvSpPr/>
          <p:nvPr/>
        </p:nvSpPr>
        <p:spPr>
          <a:xfrm>
            <a:off x="4170374" y="2416292"/>
            <a:ext cx="1201783" cy="1894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14DEC38-1E30-3C5A-8B8B-37499035B8FF}"/>
              </a:ext>
            </a:extLst>
          </p:cNvPr>
          <p:cNvSpPr txBox="1"/>
          <p:nvPr/>
        </p:nvSpPr>
        <p:spPr>
          <a:xfrm flipH="1">
            <a:off x="620486" y="3736384"/>
            <a:ext cx="7381748" cy="307777"/>
          </a:xfrm>
          <a:prstGeom prst="rect">
            <a:avLst/>
          </a:prstGeom>
          <a:noFill/>
        </p:spPr>
        <p:txBody>
          <a:bodyPr wrap="square" lIns="91440" tIns="45720" rIns="91440" bIns="45720" rtlCol="0" anchor="t">
            <a:spAutoFit/>
          </a:bodyPr>
          <a:lstStyle/>
          <a:p>
            <a:endParaRPr lang="en-US"/>
          </a:p>
        </p:txBody>
      </p:sp>
      <p:sp>
        <p:nvSpPr>
          <p:cNvPr id="12" name="TextBox 11">
            <a:extLst>
              <a:ext uri="{FF2B5EF4-FFF2-40B4-BE49-F238E27FC236}">
                <a16:creationId xmlns:a16="http://schemas.microsoft.com/office/drawing/2014/main" id="{EE047E71-A428-E929-26BA-CA893AD98205}"/>
              </a:ext>
            </a:extLst>
          </p:cNvPr>
          <p:cNvSpPr txBox="1"/>
          <p:nvPr/>
        </p:nvSpPr>
        <p:spPr>
          <a:xfrm>
            <a:off x="965200" y="3812699"/>
            <a:ext cx="7093131" cy="553998"/>
          </a:xfrm>
          <a:prstGeom prst="rect">
            <a:avLst/>
          </a:prstGeom>
          <a:noFill/>
        </p:spPr>
        <p:txBody>
          <a:bodyPr wrap="square" rtlCol="0">
            <a:spAutoFit/>
          </a:bodyPr>
          <a:lstStyle/>
          <a:p>
            <a:r>
              <a:rPr lang="en-US" sz="1000" b="1"/>
              <a:t>Null hypothesis:</a:t>
            </a:r>
            <a:r>
              <a:rPr lang="en-US" sz="1000"/>
              <a:t> Females are equally likely to get cardiovascular disease as males.</a:t>
            </a:r>
            <a:br>
              <a:rPr lang="en-US" sz="1000"/>
            </a:br>
            <a:r>
              <a:rPr lang="en-US" sz="1000"/>
              <a:t>Chi squared score: 1612 P-value: 0.0</a:t>
            </a:r>
          </a:p>
          <a:p>
            <a:r>
              <a:rPr lang="en-US" sz="1000" b="1"/>
              <a:t>Result:</a:t>
            </a:r>
            <a:r>
              <a:rPr lang="en-US" sz="1000"/>
              <a:t> Reject null hypothesis</a:t>
            </a:r>
            <a:endParaRPr lang="en-GB" sz="1000"/>
          </a:p>
        </p:txBody>
      </p:sp>
      <p:sp>
        <p:nvSpPr>
          <p:cNvPr id="3" name="TextBox 2">
            <a:extLst>
              <a:ext uri="{FF2B5EF4-FFF2-40B4-BE49-F238E27FC236}">
                <a16:creationId xmlns:a16="http://schemas.microsoft.com/office/drawing/2014/main" id="{DCB8B2FD-6F23-89E5-6473-FDBFABC7C101}"/>
              </a:ext>
            </a:extLst>
          </p:cNvPr>
          <p:cNvSpPr txBox="1"/>
          <p:nvPr/>
        </p:nvSpPr>
        <p:spPr>
          <a:xfrm>
            <a:off x="920749" y="4531177"/>
            <a:ext cx="7701643"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Males are 50% more likely to get a cardiovascular disease compared with females.</a:t>
            </a:r>
          </a:p>
        </p:txBody>
      </p:sp>
    </p:spTree>
    <p:extLst>
      <p:ext uri="{BB962C8B-B14F-4D97-AF65-F5344CB8AC3E}">
        <p14:creationId xmlns:p14="http://schemas.microsoft.com/office/powerpoint/2010/main" val="238247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9" name="Picture 8">
            <a:extLst>
              <a:ext uri="{FF2B5EF4-FFF2-40B4-BE49-F238E27FC236}">
                <a16:creationId xmlns:a16="http://schemas.microsoft.com/office/drawing/2014/main" id="{A493A0C8-25B5-1175-A1DD-15D7501DC202}"/>
              </a:ext>
            </a:extLst>
          </p:cNvPr>
          <p:cNvPicPr>
            <a:picLocks noChangeAspect="1"/>
          </p:cNvPicPr>
          <p:nvPr/>
        </p:nvPicPr>
        <p:blipFill>
          <a:blip r:embed="rId3"/>
          <a:stretch>
            <a:fillRect/>
          </a:stretch>
        </p:blipFill>
        <p:spPr>
          <a:xfrm>
            <a:off x="5378442" y="1515399"/>
            <a:ext cx="670260" cy="849584"/>
          </a:xfrm>
          <a:prstGeom prst="rect">
            <a:avLst/>
          </a:prstGeom>
        </p:spPr>
      </p:pic>
      <p:pic>
        <p:nvPicPr>
          <p:cNvPr id="3" name="Picture 7" descr="A person standing in a field&#10;&#10;Description automatically generated">
            <a:extLst>
              <a:ext uri="{FF2B5EF4-FFF2-40B4-BE49-F238E27FC236}">
                <a16:creationId xmlns:a16="http://schemas.microsoft.com/office/drawing/2014/main" id="{A5C35D11-B1BD-E6ED-3CCA-8E93AA96875E}"/>
              </a:ext>
            </a:extLst>
          </p:cNvPr>
          <p:cNvPicPr>
            <a:picLocks noChangeAspect="1"/>
          </p:cNvPicPr>
          <p:nvPr/>
        </p:nvPicPr>
        <p:blipFill rotWithShape="1">
          <a:blip r:embed="rId4"/>
          <a:srcRect l="25333" t="21992" r="25318" b="27178"/>
          <a:stretch/>
        </p:blipFill>
        <p:spPr>
          <a:xfrm>
            <a:off x="1204847" y="2560137"/>
            <a:ext cx="692378" cy="862712"/>
          </a:xfrm>
          <a:prstGeom prst="rect">
            <a:avLst/>
          </a:prstGeom>
        </p:spPr>
      </p:pic>
      <p:pic>
        <p:nvPicPr>
          <p:cNvPr id="1364" name="Google Shape;1364;p65" descr="A person wearing glasses and a red shirt&#10;&#10;Description automatically generated"/>
          <p:cNvPicPr preferRelativeResize="0"/>
          <p:nvPr/>
        </p:nvPicPr>
        <p:blipFill rotWithShape="1">
          <a:blip r:embed="rId5"/>
          <a:srcRect t="11240" b="11240"/>
          <a:stretch/>
        </p:blipFill>
        <p:spPr>
          <a:xfrm flipH="1">
            <a:off x="1135778" y="3606240"/>
            <a:ext cx="781613" cy="877898"/>
          </a:xfrm>
          <a:prstGeom prst="rect">
            <a:avLst/>
          </a:prstGeom>
          <a:noFill/>
          <a:ln>
            <a:noFill/>
          </a:ln>
        </p:spPr>
      </p:pic>
      <p:pic>
        <p:nvPicPr>
          <p:cNvPr id="1366" name="Google Shape;1366;p65" descr="A person smiling at the camera&#10;&#10;Description automatically generated"/>
          <p:cNvPicPr preferRelativeResize="0"/>
          <p:nvPr/>
        </p:nvPicPr>
        <p:blipFill rotWithShape="1">
          <a:blip r:embed="rId6"/>
          <a:srcRect t="11482" b="11482"/>
          <a:stretch/>
        </p:blipFill>
        <p:spPr>
          <a:xfrm>
            <a:off x="1207677" y="1519601"/>
            <a:ext cx="842975" cy="864600"/>
          </a:xfrm>
          <a:prstGeom prst="rect">
            <a:avLst/>
          </a:prstGeom>
          <a:noFill/>
          <a:ln>
            <a:noFill/>
          </a:ln>
        </p:spPr>
      </p:pic>
      <p:grpSp>
        <p:nvGrpSpPr>
          <p:cNvPr id="1367" name="Google Shape;1367;p65"/>
          <p:cNvGrpSpPr/>
          <p:nvPr/>
        </p:nvGrpSpPr>
        <p:grpSpPr>
          <a:xfrm>
            <a:off x="1856552" y="3605124"/>
            <a:ext cx="2208367" cy="868800"/>
            <a:chOff x="2309225" y="3605125"/>
            <a:chExt cx="5173375" cy="868800"/>
          </a:xfrm>
        </p:grpSpPr>
        <p:sp>
          <p:nvSpPr>
            <p:cNvPr id="1368" name="Google Shape;1368;p65"/>
            <p:cNvSpPr/>
            <p:nvPr/>
          </p:nvSpPr>
          <p:spPr>
            <a:xfrm>
              <a:off x="2309225" y="3605125"/>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400300" y="3605125"/>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5"/>
          <p:cNvGrpSpPr/>
          <p:nvPr/>
        </p:nvGrpSpPr>
        <p:grpSpPr>
          <a:xfrm>
            <a:off x="1823320" y="2559484"/>
            <a:ext cx="2208367" cy="868800"/>
            <a:chOff x="2309225" y="2574112"/>
            <a:chExt cx="5173375" cy="868800"/>
          </a:xfrm>
        </p:grpSpPr>
        <p:sp>
          <p:nvSpPr>
            <p:cNvPr id="1371" name="Google Shape;1371;p65"/>
            <p:cNvSpPr/>
            <p:nvPr/>
          </p:nvSpPr>
          <p:spPr>
            <a:xfrm>
              <a:off x="2309225" y="2574112"/>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400300" y="2574112"/>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65"/>
          <p:cNvGrpSpPr/>
          <p:nvPr/>
        </p:nvGrpSpPr>
        <p:grpSpPr>
          <a:xfrm>
            <a:off x="1856552" y="1515399"/>
            <a:ext cx="2208367" cy="868800"/>
            <a:chOff x="2309225" y="1515400"/>
            <a:chExt cx="5173375" cy="868800"/>
          </a:xfrm>
        </p:grpSpPr>
        <p:sp>
          <p:nvSpPr>
            <p:cNvPr id="1374" name="Google Shape;1374;p65"/>
            <p:cNvSpPr/>
            <p:nvPr/>
          </p:nvSpPr>
          <p:spPr>
            <a:xfrm>
              <a:off x="2309225" y="1515400"/>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400300" y="1515400"/>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65"/>
          <p:cNvSpPr txBox="1">
            <a:spLocks noGrp="1"/>
          </p:cNvSpPr>
          <p:nvPr>
            <p:ph type="subTitle" idx="1"/>
          </p:nvPr>
        </p:nvSpPr>
        <p:spPr>
          <a:xfrm>
            <a:off x="2173297" y="1808152"/>
            <a:ext cx="3023400" cy="295200"/>
          </a:xfrm>
          <a:prstGeom prst="rect">
            <a:avLst/>
          </a:prstGeom>
        </p:spPr>
        <p:txBody>
          <a:bodyPr spcFirstLastPara="1" wrap="square" lIns="0" tIns="0" rIns="0" bIns="0" anchor="t" anchorCtr="0">
            <a:noAutofit/>
          </a:bodyPr>
          <a:lstStyle/>
          <a:p>
            <a:pPr marL="0" indent="0">
              <a:spcAft>
                <a:spcPts val="1600"/>
              </a:spcAft>
            </a:pPr>
            <a:r>
              <a:rPr lang="en"/>
              <a:t>Aakash Dhruva</a:t>
            </a:r>
            <a:endParaRPr/>
          </a:p>
        </p:txBody>
      </p:sp>
      <p:sp>
        <p:nvSpPr>
          <p:cNvPr id="1378" name="Google Shape;1378;p65"/>
          <p:cNvSpPr txBox="1">
            <a:spLocks noGrp="1"/>
          </p:cNvSpPr>
          <p:nvPr>
            <p:ph type="subTitle" idx="3"/>
          </p:nvPr>
        </p:nvSpPr>
        <p:spPr>
          <a:xfrm>
            <a:off x="2051092" y="2892527"/>
            <a:ext cx="3023400" cy="295200"/>
          </a:xfrm>
          <a:prstGeom prst="rect">
            <a:avLst/>
          </a:prstGeom>
        </p:spPr>
        <p:txBody>
          <a:bodyPr spcFirstLastPara="1" wrap="square" lIns="0" tIns="0" rIns="0" bIns="0" anchor="t" anchorCtr="0">
            <a:noAutofit/>
          </a:bodyPr>
          <a:lstStyle/>
          <a:p>
            <a:r>
              <a:rPr lang="en"/>
              <a:t>Anubhav Nehru</a:t>
            </a:r>
          </a:p>
          <a:p>
            <a:pPr marL="0" lvl="0" indent="0" algn="l">
              <a:spcBef>
                <a:spcPts val="0"/>
              </a:spcBef>
              <a:spcAft>
                <a:spcPts val="1600"/>
              </a:spcAft>
              <a:buNone/>
            </a:pPr>
            <a:endParaRPr lang="en"/>
          </a:p>
        </p:txBody>
      </p:sp>
      <p:sp>
        <p:nvSpPr>
          <p:cNvPr id="1380" name="Google Shape;1380;p65"/>
          <p:cNvSpPr txBox="1">
            <a:spLocks noGrp="1"/>
          </p:cNvSpPr>
          <p:nvPr>
            <p:ph type="subTitle" idx="5"/>
          </p:nvPr>
        </p:nvSpPr>
        <p:spPr>
          <a:xfrm>
            <a:off x="2094079" y="3943455"/>
            <a:ext cx="3023400" cy="295200"/>
          </a:xfrm>
          <a:prstGeom prst="rect">
            <a:avLst/>
          </a:prstGeom>
        </p:spPr>
        <p:txBody>
          <a:bodyPr spcFirstLastPara="1" wrap="square" lIns="0" tIns="0" rIns="0" bIns="0" anchor="t" anchorCtr="0">
            <a:noAutofit/>
          </a:bodyPr>
          <a:lstStyle/>
          <a:p>
            <a:pPr marL="0" indent="0">
              <a:spcAft>
                <a:spcPts val="1600"/>
              </a:spcAft>
            </a:pPr>
            <a:r>
              <a:rPr lang="en"/>
              <a:t>Deepti </a:t>
            </a:r>
            <a:r>
              <a:rPr lang="en" err="1"/>
              <a:t>Hariyani</a:t>
            </a:r>
          </a:p>
        </p:txBody>
      </p:sp>
      <p:sp>
        <p:nvSpPr>
          <p:cNvPr id="1382" name="Google Shape;1382;p65"/>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pic>
        <p:nvPicPr>
          <p:cNvPr id="34" name="Picture 33" descr="A person with a beard&#10;&#10;Description automatically generated">
            <a:extLst>
              <a:ext uri="{FF2B5EF4-FFF2-40B4-BE49-F238E27FC236}">
                <a16:creationId xmlns:a16="http://schemas.microsoft.com/office/drawing/2014/main" id="{8E544FB0-111F-B12B-B714-B30443D0BFD7}"/>
              </a:ext>
            </a:extLst>
          </p:cNvPr>
          <p:cNvPicPr>
            <a:picLocks noChangeAspect="1"/>
          </p:cNvPicPr>
          <p:nvPr/>
        </p:nvPicPr>
        <p:blipFill>
          <a:blip r:embed="rId7"/>
          <a:stretch>
            <a:fillRect/>
          </a:stretch>
        </p:blipFill>
        <p:spPr>
          <a:xfrm>
            <a:off x="5364638" y="2491564"/>
            <a:ext cx="759733" cy="932997"/>
          </a:xfrm>
          <a:prstGeom prst="rect">
            <a:avLst/>
          </a:prstGeom>
        </p:spPr>
      </p:pic>
      <p:pic>
        <p:nvPicPr>
          <p:cNvPr id="35" name="Google Shape;1364;p65">
            <a:extLst>
              <a:ext uri="{FF2B5EF4-FFF2-40B4-BE49-F238E27FC236}">
                <a16:creationId xmlns:a16="http://schemas.microsoft.com/office/drawing/2014/main" id="{B3039791-03F1-1AE9-5B59-A1B39BF0DB37}"/>
              </a:ext>
            </a:extLst>
          </p:cNvPr>
          <p:cNvPicPr preferRelativeResize="0"/>
          <p:nvPr/>
        </p:nvPicPr>
        <p:blipFill rotWithShape="1">
          <a:blip r:embed="rId8"/>
          <a:srcRect t="26890" b="26890"/>
          <a:stretch/>
        </p:blipFill>
        <p:spPr>
          <a:xfrm flipH="1">
            <a:off x="5363783" y="3585441"/>
            <a:ext cx="868681" cy="868680"/>
          </a:xfrm>
          <a:prstGeom prst="rect">
            <a:avLst/>
          </a:prstGeom>
          <a:noFill/>
          <a:ln>
            <a:noFill/>
          </a:ln>
        </p:spPr>
      </p:pic>
      <p:grpSp>
        <p:nvGrpSpPr>
          <p:cNvPr id="37" name="Google Shape;1367;p65">
            <a:extLst>
              <a:ext uri="{FF2B5EF4-FFF2-40B4-BE49-F238E27FC236}">
                <a16:creationId xmlns:a16="http://schemas.microsoft.com/office/drawing/2014/main" id="{F8E77CD4-0CF9-17CB-9653-D405188C1BC3}"/>
              </a:ext>
            </a:extLst>
          </p:cNvPr>
          <p:cNvGrpSpPr/>
          <p:nvPr/>
        </p:nvGrpSpPr>
        <p:grpSpPr>
          <a:xfrm>
            <a:off x="6012658" y="3585321"/>
            <a:ext cx="2129148" cy="868800"/>
            <a:chOff x="2594975" y="3890875"/>
            <a:chExt cx="5173375" cy="868800"/>
          </a:xfrm>
        </p:grpSpPr>
        <p:sp>
          <p:nvSpPr>
            <p:cNvPr id="47" name="Google Shape;1368;p65">
              <a:extLst>
                <a:ext uri="{FF2B5EF4-FFF2-40B4-BE49-F238E27FC236}">
                  <a16:creationId xmlns:a16="http://schemas.microsoft.com/office/drawing/2014/main" id="{7340B04B-6099-6D6C-164D-91247C199F26}"/>
                </a:ext>
              </a:extLst>
            </p:cNvPr>
            <p:cNvSpPr/>
            <p:nvPr/>
          </p:nvSpPr>
          <p:spPr>
            <a:xfrm>
              <a:off x="2594975" y="3890875"/>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369;p65">
              <a:extLst>
                <a:ext uri="{FF2B5EF4-FFF2-40B4-BE49-F238E27FC236}">
                  <a16:creationId xmlns:a16="http://schemas.microsoft.com/office/drawing/2014/main" id="{0F2E935D-7412-1307-1812-AF5E9DC79FD9}"/>
                </a:ext>
              </a:extLst>
            </p:cNvPr>
            <p:cNvSpPr/>
            <p:nvPr/>
          </p:nvSpPr>
          <p:spPr>
            <a:xfrm>
              <a:off x="2686050" y="3890875"/>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8" name="Google Shape;1370;p65">
            <a:extLst>
              <a:ext uri="{FF2B5EF4-FFF2-40B4-BE49-F238E27FC236}">
                <a16:creationId xmlns:a16="http://schemas.microsoft.com/office/drawing/2014/main" id="{CB15FACF-940E-ACBA-AF6B-E74B89F7AFE4}"/>
              </a:ext>
            </a:extLst>
          </p:cNvPr>
          <p:cNvGrpSpPr/>
          <p:nvPr/>
        </p:nvGrpSpPr>
        <p:grpSpPr>
          <a:xfrm>
            <a:off x="6012658" y="2554308"/>
            <a:ext cx="2129148" cy="868800"/>
            <a:chOff x="2594975" y="2859862"/>
            <a:chExt cx="5173375" cy="868800"/>
          </a:xfrm>
        </p:grpSpPr>
        <p:sp>
          <p:nvSpPr>
            <p:cNvPr id="45" name="Google Shape;1371;p65">
              <a:extLst>
                <a:ext uri="{FF2B5EF4-FFF2-40B4-BE49-F238E27FC236}">
                  <a16:creationId xmlns:a16="http://schemas.microsoft.com/office/drawing/2014/main" id="{673F235D-2E7E-3896-DAA9-3693B1AA5BB7}"/>
                </a:ext>
              </a:extLst>
            </p:cNvPr>
            <p:cNvSpPr/>
            <p:nvPr/>
          </p:nvSpPr>
          <p:spPr>
            <a:xfrm>
              <a:off x="2594975" y="2859862"/>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372;p65">
              <a:extLst>
                <a:ext uri="{FF2B5EF4-FFF2-40B4-BE49-F238E27FC236}">
                  <a16:creationId xmlns:a16="http://schemas.microsoft.com/office/drawing/2014/main" id="{16A36F66-FCA3-F425-2FC6-E6C9D540EB73}"/>
                </a:ext>
              </a:extLst>
            </p:cNvPr>
            <p:cNvSpPr/>
            <p:nvPr/>
          </p:nvSpPr>
          <p:spPr>
            <a:xfrm>
              <a:off x="2686050" y="2859862"/>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42" name="Google Shape;1380;p65">
            <a:extLst>
              <a:ext uri="{FF2B5EF4-FFF2-40B4-BE49-F238E27FC236}">
                <a16:creationId xmlns:a16="http://schemas.microsoft.com/office/drawing/2014/main" id="{9FC79AC8-6B3A-CB40-9C34-B2EDD735ADD9}"/>
              </a:ext>
            </a:extLst>
          </p:cNvPr>
          <p:cNvSpPr txBox="1">
            <a:spLocks noGrp="1"/>
          </p:cNvSpPr>
          <p:nvPr/>
        </p:nvSpPr>
        <p:spPr>
          <a:xfrm>
            <a:off x="6273927" y="3940225"/>
            <a:ext cx="3023400" cy="29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Condensed"/>
              <a:buNone/>
              <a:defRPr sz="2000" b="0" i="0" u="none" strike="noStrike" cap="none">
                <a:solidFill>
                  <a:schemeClr val="dk2"/>
                </a:solidFill>
                <a:latin typeface="Fjalla One"/>
                <a:ea typeface="Fjalla One"/>
                <a:cs typeface="Fjalla One"/>
                <a:sym typeface="Fjalla One"/>
              </a:defRPr>
            </a:lvl1pPr>
            <a:lvl2pPr marL="914400" marR="0" lvl="1"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2pPr>
            <a:lvl3pPr marL="1371600" marR="0" lvl="2"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3pPr>
            <a:lvl4pPr marL="1828800" marR="0" lvl="3"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4pPr>
            <a:lvl5pPr marL="2286000" marR="0" lvl="4"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5pPr>
            <a:lvl6pPr marL="2743200" marR="0" lvl="5"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6pPr>
            <a:lvl7pPr marL="3200400" marR="0" lvl="6"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7pPr>
            <a:lvl8pPr marL="3657600" marR="0" lvl="7"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8pPr>
            <a:lvl9pPr marL="4114800" marR="0" lvl="8" indent="-317500" algn="l" rtl="0">
              <a:lnSpc>
                <a:spcPct val="100000"/>
              </a:lnSpc>
              <a:spcBef>
                <a:spcPts val="1600"/>
              </a:spcBef>
              <a:spcAft>
                <a:spcPts val="160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9pPr>
          </a:lstStyle>
          <a:p>
            <a:pPr marL="0" indent="0">
              <a:spcAft>
                <a:spcPts val="1600"/>
              </a:spcAft>
            </a:pPr>
            <a:r>
              <a:rPr lang="en"/>
              <a:t> Zihao Zhu</a:t>
            </a:r>
          </a:p>
        </p:txBody>
      </p:sp>
      <p:sp>
        <p:nvSpPr>
          <p:cNvPr id="26" name="Google Shape;1378;p65">
            <a:extLst>
              <a:ext uri="{FF2B5EF4-FFF2-40B4-BE49-F238E27FC236}">
                <a16:creationId xmlns:a16="http://schemas.microsoft.com/office/drawing/2014/main" id="{46324E44-4F31-4286-7F77-42D6D113E151}"/>
              </a:ext>
            </a:extLst>
          </p:cNvPr>
          <p:cNvSpPr txBox="1">
            <a:spLocks noGrp="1"/>
          </p:cNvSpPr>
          <p:nvPr/>
        </p:nvSpPr>
        <p:spPr>
          <a:xfrm>
            <a:off x="6273684" y="2860420"/>
            <a:ext cx="3023400" cy="29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Condensed"/>
              <a:buNone/>
              <a:defRPr sz="2000" b="0" i="0" u="none" strike="noStrike" cap="none">
                <a:solidFill>
                  <a:schemeClr val="dk2"/>
                </a:solidFill>
                <a:latin typeface="Fjalla One"/>
                <a:ea typeface="Fjalla One"/>
                <a:cs typeface="Fjalla One"/>
                <a:sym typeface="Fjalla One"/>
              </a:defRPr>
            </a:lvl1pPr>
            <a:lvl2pPr marL="914400" marR="0" lvl="1"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2pPr>
            <a:lvl3pPr marL="1371600" marR="0" lvl="2"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3pPr>
            <a:lvl4pPr marL="1828800" marR="0" lvl="3"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4pPr>
            <a:lvl5pPr marL="2286000" marR="0" lvl="4"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5pPr>
            <a:lvl6pPr marL="2743200" marR="0" lvl="5"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6pPr>
            <a:lvl7pPr marL="3200400" marR="0" lvl="6"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7pPr>
            <a:lvl8pPr marL="3657600" marR="0" lvl="7"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8pPr>
            <a:lvl9pPr marL="4114800" marR="0" lvl="8" indent="-317500" algn="l" rtl="0">
              <a:lnSpc>
                <a:spcPct val="100000"/>
              </a:lnSpc>
              <a:spcBef>
                <a:spcPts val="1600"/>
              </a:spcBef>
              <a:spcAft>
                <a:spcPts val="160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9pPr>
          </a:lstStyle>
          <a:p>
            <a:r>
              <a:rPr lang="en"/>
              <a:t>Mayank Gupta</a:t>
            </a:r>
          </a:p>
          <a:p>
            <a:pPr marL="0" lvl="0" indent="0" algn="l">
              <a:spcBef>
                <a:spcPts val="0"/>
              </a:spcBef>
              <a:spcAft>
                <a:spcPts val="1600"/>
              </a:spcAft>
              <a:buNone/>
            </a:pPr>
            <a:endParaRPr lang="en"/>
          </a:p>
        </p:txBody>
      </p:sp>
      <p:grpSp>
        <p:nvGrpSpPr>
          <p:cNvPr id="4" name="Google Shape;1370;p65">
            <a:extLst>
              <a:ext uri="{FF2B5EF4-FFF2-40B4-BE49-F238E27FC236}">
                <a16:creationId xmlns:a16="http://schemas.microsoft.com/office/drawing/2014/main" id="{05E1EDE2-0BB9-B9C9-AFC5-DC6EAA1607D7}"/>
              </a:ext>
            </a:extLst>
          </p:cNvPr>
          <p:cNvGrpSpPr/>
          <p:nvPr/>
        </p:nvGrpSpPr>
        <p:grpSpPr>
          <a:xfrm>
            <a:off x="5995682" y="1496183"/>
            <a:ext cx="2140464" cy="868800"/>
            <a:chOff x="2594975" y="2859862"/>
            <a:chExt cx="5173375" cy="868800"/>
          </a:xfrm>
        </p:grpSpPr>
        <p:sp>
          <p:nvSpPr>
            <p:cNvPr id="5" name="Google Shape;1371;p65">
              <a:extLst>
                <a:ext uri="{FF2B5EF4-FFF2-40B4-BE49-F238E27FC236}">
                  <a16:creationId xmlns:a16="http://schemas.microsoft.com/office/drawing/2014/main" id="{1E9502E0-79D1-10E0-7FE6-72C3C4B7D6F6}"/>
                </a:ext>
              </a:extLst>
            </p:cNvPr>
            <p:cNvSpPr/>
            <p:nvPr/>
          </p:nvSpPr>
          <p:spPr>
            <a:xfrm>
              <a:off x="2594975" y="2859862"/>
              <a:ext cx="5082300" cy="868800"/>
            </a:xfrm>
            <a:prstGeom prst="parallelogram">
              <a:avLst>
                <a:gd name="adj" fmla="val 23371"/>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372;p65">
              <a:extLst>
                <a:ext uri="{FF2B5EF4-FFF2-40B4-BE49-F238E27FC236}">
                  <a16:creationId xmlns:a16="http://schemas.microsoft.com/office/drawing/2014/main" id="{49FAF293-07EB-7825-9E4A-270E075787BE}"/>
                </a:ext>
              </a:extLst>
            </p:cNvPr>
            <p:cNvSpPr/>
            <p:nvPr/>
          </p:nvSpPr>
          <p:spPr>
            <a:xfrm>
              <a:off x="2686050" y="2859862"/>
              <a:ext cx="5082300" cy="868800"/>
            </a:xfrm>
            <a:prstGeom prst="parallelogram">
              <a:avLst>
                <a:gd name="adj" fmla="val 23371"/>
              </a:avLst>
            </a:prstGeom>
            <a:solidFill>
              <a:srgbClr val="FED1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1378;p65">
            <a:extLst>
              <a:ext uri="{FF2B5EF4-FFF2-40B4-BE49-F238E27FC236}">
                <a16:creationId xmlns:a16="http://schemas.microsoft.com/office/drawing/2014/main" id="{E78B86E5-0D01-8B5C-A2ED-4CE6B12B5108}"/>
              </a:ext>
            </a:extLst>
          </p:cNvPr>
          <p:cNvSpPr txBox="1">
            <a:spLocks noGrp="1"/>
          </p:cNvSpPr>
          <p:nvPr/>
        </p:nvSpPr>
        <p:spPr>
          <a:xfrm>
            <a:off x="6273683" y="1638201"/>
            <a:ext cx="3040375" cy="295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Condensed"/>
              <a:buNone/>
              <a:defRPr sz="2000" b="0" i="0" u="none" strike="noStrike" cap="none">
                <a:solidFill>
                  <a:schemeClr val="dk2"/>
                </a:solidFill>
                <a:latin typeface="Fjalla One"/>
                <a:ea typeface="Fjalla One"/>
                <a:cs typeface="Fjalla One"/>
                <a:sym typeface="Fjalla One"/>
              </a:defRPr>
            </a:lvl1pPr>
            <a:lvl2pPr marL="914400" marR="0" lvl="1"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2pPr>
            <a:lvl3pPr marL="1371600" marR="0" lvl="2"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3pPr>
            <a:lvl4pPr marL="1828800" marR="0" lvl="3"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4pPr>
            <a:lvl5pPr marL="2286000" marR="0" lvl="4"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5pPr>
            <a:lvl6pPr marL="2743200" marR="0" lvl="5"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6pPr>
            <a:lvl7pPr marL="3200400" marR="0" lvl="6"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7pPr>
            <a:lvl8pPr marL="3657600" marR="0" lvl="7" indent="-317500" algn="l" rtl="0">
              <a:lnSpc>
                <a:spcPct val="100000"/>
              </a:lnSpc>
              <a:spcBef>
                <a:spcPts val="1600"/>
              </a:spcBef>
              <a:spcAft>
                <a:spcPts val="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8pPr>
            <a:lvl9pPr marL="4114800" marR="0" lvl="8" indent="-317500" algn="l" rtl="0">
              <a:lnSpc>
                <a:spcPct val="100000"/>
              </a:lnSpc>
              <a:spcBef>
                <a:spcPts val="1600"/>
              </a:spcBef>
              <a:spcAft>
                <a:spcPts val="1600"/>
              </a:spcAft>
              <a:buClr>
                <a:schemeClr val="dk2"/>
              </a:buClr>
              <a:buSzPts val="1400"/>
              <a:buFont typeface="Roboto Condensed"/>
              <a:buNone/>
              <a:defRPr sz="2000" b="0" i="0" u="none" strike="noStrike" cap="none">
                <a:solidFill>
                  <a:schemeClr val="dk2"/>
                </a:solidFill>
                <a:latin typeface="Fjalla One"/>
                <a:ea typeface="Fjalla One"/>
                <a:cs typeface="Fjalla One"/>
                <a:sym typeface="Fjalla One"/>
              </a:defRPr>
            </a:lvl9pPr>
          </a:lstStyle>
          <a:p>
            <a:r>
              <a:rPr lang="en"/>
              <a:t>Karthick Vel</a:t>
            </a:r>
          </a:p>
          <a:p>
            <a:r>
              <a:rPr lang="en"/>
              <a:t>Kathirvel</a:t>
            </a:r>
          </a:p>
          <a:p>
            <a:pPr marL="0" lvl="0" indent="0" algn="l">
              <a:spcBef>
                <a:spcPts val="0"/>
              </a:spcBef>
              <a:spcAft>
                <a:spcPts val="1600"/>
              </a:spcAft>
              <a:buNone/>
            </a:pPr>
            <a:endParaRPr lang="en"/>
          </a:p>
        </p:txBody>
      </p:sp>
    </p:spTree>
    <p:extLst>
      <p:ext uri="{BB962C8B-B14F-4D97-AF65-F5344CB8AC3E}">
        <p14:creationId xmlns:p14="http://schemas.microsoft.com/office/powerpoint/2010/main" val="1517798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793C-F2F5-C442-50B7-0F89E89E5BB1}"/>
              </a:ext>
            </a:extLst>
          </p:cNvPr>
          <p:cNvSpPr>
            <a:spLocks noGrp="1"/>
          </p:cNvSpPr>
          <p:nvPr>
            <p:ph type="title"/>
          </p:nvPr>
        </p:nvSpPr>
        <p:spPr/>
        <p:txBody>
          <a:bodyPr/>
          <a:lstStyle/>
          <a:p>
            <a:r>
              <a:rPr lang="en-US"/>
              <a:t>Is the public notion about alcohol consumption leading to CVD true?</a:t>
            </a:r>
            <a:endParaRPr lang="en-GB"/>
          </a:p>
        </p:txBody>
      </p:sp>
      <p:graphicFrame>
        <p:nvGraphicFramePr>
          <p:cNvPr id="6" name="Object 5">
            <a:extLst>
              <a:ext uri="{FF2B5EF4-FFF2-40B4-BE49-F238E27FC236}">
                <a16:creationId xmlns:a16="http://schemas.microsoft.com/office/drawing/2014/main" id="{799EF5E6-6396-E000-D39E-A5D33DB4C4DC}"/>
              </a:ext>
            </a:extLst>
          </p:cNvPr>
          <p:cNvGraphicFramePr>
            <a:graphicFrameLocks noChangeAspect="1"/>
          </p:cNvGraphicFramePr>
          <p:nvPr>
            <p:extLst>
              <p:ext uri="{D42A27DB-BD31-4B8C-83A1-F6EECF244321}">
                <p14:modId xmlns:p14="http://schemas.microsoft.com/office/powerpoint/2010/main" val="3195243706"/>
              </p:ext>
            </p:extLst>
          </p:nvPr>
        </p:nvGraphicFramePr>
        <p:xfrm>
          <a:off x="864372" y="1214906"/>
          <a:ext cx="4897435" cy="2484356"/>
        </p:xfrm>
        <a:graphic>
          <a:graphicData uri="http://schemas.openxmlformats.org/presentationml/2006/ole">
            <mc:AlternateContent xmlns:mc="http://schemas.openxmlformats.org/markup-compatibility/2006">
              <mc:Choice xmlns:v="urn:schemas-microsoft-com:vml" Requires="v">
                <p:oleObj name="Worksheet" r:id="rId3" imgW="6085501" imgH="3761265" progId="Excel.Sheet.12">
                  <p:embed/>
                </p:oleObj>
              </mc:Choice>
              <mc:Fallback>
                <p:oleObj name="Worksheet" r:id="rId3" imgW="6085501" imgH="3761265" progId="Excel.Sheet.12">
                  <p:embed/>
                  <p:pic>
                    <p:nvPicPr>
                      <p:cNvPr id="6" name="Object 5">
                        <a:extLst>
                          <a:ext uri="{FF2B5EF4-FFF2-40B4-BE49-F238E27FC236}">
                            <a16:creationId xmlns:a16="http://schemas.microsoft.com/office/drawing/2014/main" id="{799EF5E6-6396-E000-D39E-A5D33DB4C4DC}"/>
                          </a:ext>
                        </a:extLst>
                      </p:cNvPr>
                      <p:cNvPicPr/>
                      <p:nvPr/>
                    </p:nvPicPr>
                    <p:blipFill>
                      <a:blip r:embed="rId4"/>
                      <a:stretch>
                        <a:fillRect/>
                      </a:stretch>
                    </p:blipFill>
                    <p:spPr>
                      <a:xfrm>
                        <a:off x="864372" y="1214906"/>
                        <a:ext cx="4897435" cy="248435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34D175E-BA18-D82D-366B-A009E039E969}"/>
              </a:ext>
            </a:extLst>
          </p:cNvPr>
          <p:cNvSpPr txBox="1"/>
          <p:nvPr/>
        </p:nvSpPr>
        <p:spPr>
          <a:xfrm>
            <a:off x="866140" y="3762663"/>
            <a:ext cx="5185954" cy="507831"/>
          </a:xfrm>
          <a:prstGeom prst="rect">
            <a:avLst/>
          </a:prstGeom>
          <a:noFill/>
        </p:spPr>
        <p:txBody>
          <a:bodyPr wrap="square">
            <a:spAutoFit/>
          </a:bodyPr>
          <a:lstStyle/>
          <a:p>
            <a:r>
              <a:rPr lang="en-US" sz="900" b="1"/>
              <a:t>Null hypothesis:</a:t>
            </a:r>
            <a:r>
              <a:rPr lang="en-US" sz="900"/>
              <a:t> Alcohol consumption has no the risk of getting cardio-vascular disease.</a:t>
            </a:r>
            <a:br>
              <a:rPr lang="en-US" sz="900"/>
            </a:br>
            <a:r>
              <a:rPr lang="en-US" sz="900"/>
              <a:t>T test score: 3.22 P-value: 0.004</a:t>
            </a:r>
          </a:p>
          <a:p>
            <a:r>
              <a:rPr lang="en-US" sz="900" b="1"/>
              <a:t>Result:</a:t>
            </a:r>
            <a:r>
              <a:rPr lang="en-US" sz="900"/>
              <a:t> Reject null hypothesis</a:t>
            </a:r>
            <a:endParaRPr lang="en-GB" sz="900"/>
          </a:p>
        </p:txBody>
      </p:sp>
      <p:graphicFrame>
        <p:nvGraphicFramePr>
          <p:cNvPr id="11" name="Table 10">
            <a:extLst>
              <a:ext uri="{FF2B5EF4-FFF2-40B4-BE49-F238E27FC236}">
                <a16:creationId xmlns:a16="http://schemas.microsoft.com/office/drawing/2014/main" id="{C0854C29-A7C4-FDC7-4CD7-6D4B71903EF0}"/>
              </a:ext>
            </a:extLst>
          </p:cNvPr>
          <p:cNvGraphicFramePr>
            <a:graphicFrameLocks noGrp="1"/>
          </p:cNvGraphicFramePr>
          <p:nvPr>
            <p:extLst>
              <p:ext uri="{D42A27DB-BD31-4B8C-83A1-F6EECF244321}">
                <p14:modId xmlns:p14="http://schemas.microsoft.com/office/powerpoint/2010/main" val="2062103328"/>
              </p:ext>
            </p:extLst>
          </p:nvPr>
        </p:nvGraphicFramePr>
        <p:xfrm>
          <a:off x="6191794" y="2085974"/>
          <a:ext cx="2632166" cy="1297306"/>
        </p:xfrm>
        <a:graphic>
          <a:graphicData uri="http://schemas.openxmlformats.org/drawingml/2006/table">
            <a:tbl>
              <a:tblPr/>
              <a:tblGrid>
                <a:gridCol w="2063812">
                  <a:extLst>
                    <a:ext uri="{9D8B030D-6E8A-4147-A177-3AD203B41FA5}">
                      <a16:colId xmlns:a16="http://schemas.microsoft.com/office/drawing/2014/main" val="4240208510"/>
                    </a:ext>
                  </a:extLst>
                </a:gridCol>
                <a:gridCol w="568354">
                  <a:extLst>
                    <a:ext uri="{9D8B030D-6E8A-4147-A177-3AD203B41FA5}">
                      <a16:colId xmlns:a16="http://schemas.microsoft.com/office/drawing/2014/main" val="2322235862"/>
                    </a:ext>
                  </a:extLst>
                </a:gridCol>
              </a:tblGrid>
              <a:tr h="267092">
                <a:tc>
                  <a:txBody>
                    <a:bodyPr/>
                    <a:lstStyle/>
                    <a:p>
                      <a:pPr algn="ctr" fontAlgn="b"/>
                      <a:r>
                        <a:rPr lang="en-GB" sz="1100" b="1" i="0" u="none" strike="noStrike">
                          <a:solidFill>
                            <a:srgbClr val="FFFFFF"/>
                          </a:solidFill>
                          <a:effectLst/>
                          <a:latin typeface="Calibri" panose="020F0502020204030204" pitchFamily="34" charset="0"/>
                        </a:rPr>
                        <a:t>Drinking Frequency (# days)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tc>
                  <a:txBody>
                    <a:bodyPr/>
                    <a:lstStyle/>
                    <a:p>
                      <a:pPr algn="ctr" fontAlgn="b"/>
                      <a:r>
                        <a:rPr lang="en-GB" sz="1100" b="1" i="0" u="none" strike="noStrike">
                          <a:solidFill>
                            <a:srgbClr val="FFFFFF"/>
                          </a:solidFill>
                          <a:effectLst/>
                          <a:latin typeface="Calibri" panose="020F0502020204030204" pitchFamily="34" charset="0"/>
                        </a:rPr>
                        <a:t>% CVD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68D6"/>
                    </a:solidFill>
                  </a:tcPr>
                </a:tc>
                <a:extLst>
                  <a:ext uri="{0D108BD9-81ED-4DB2-BD59-A6C34878D82A}">
                    <a16:rowId xmlns:a16="http://schemas.microsoft.com/office/drawing/2014/main" val="3340353187"/>
                  </a:ext>
                </a:extLst>
              </a:tr>
              <a:tr h="254374">
                <a:tc>
                  <a:txBody>
                    <a:bodyPr/>
                    <a:lstStyle/>
                    <a:p>
                      <a:pPr algn="ctr" fontAlgn="b"/>
                      <a:r>
                        <a:rPr lang="en-GB" sz="1100" b="0" i="0" u="none" strike="noStrike">
                          <a:solidFill>
                            <a:srgbClr val="000000"/>
                          </a:solidFill>
                          <a:effectLst/>
                          <a:latin typeface="Calibri" panose="020F0502020204030204" pitchFamily="34" charset="0"/>
                        </a:rPr>
                        <a:t>Non-Drinker (0)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10.6%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1388831"/>
                  </a:ext>
                </a:extLst>
              </a:tr>
              <a:tr h="254374">
                <a:tc>
                  <a:txBody>
                    <a:bodyPr/>
                    <a:lstStyle/>
                    <a:p>
                      <a:pPr algn="ctr" fontAlgn="b"/>
                      <a:r>
                        <a:rPr lang="en-GB" sz="1100" b="0" i="0" u="none" strike="noStrike">
                          <a:solidFill>
                            <a:srgbClr val="000000"/>
                          </a:solidFill>
                          <a:effectLst/>
                          <a:latin typeface="Calibri" panose="020F0502020204030204" pitchFamily="34" charset="0"/>
                        </a:rPr>
                        <a:t>Light Drinker (1-6)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895815"/>
                  </a:ext>
                </a:extLst>
              </a:tr>
              <a:tr h="254374">
                <a:tc>
                  <a:txBody>
                    <a:bodyPr/>
                    <a:lstStyle/>
                    <a:p>
                      <a:pPr algn="ctr" fontAlgn="b"/>
                      <a:r>
                        <a:rPr lang="en-GB" sz="1100" b="0" i="0" u="none" strike="noStrike">
                          <a:solidFill>
                            <a:srgbClr val="000000"/>
                          </a:solidFill>
                          <a:effectLst/>
                          <a:latin typeface="Calibri" panose="020F0502020204030204" pitchFamily="34" charset="0"/>
                        </a:rPr>
                        <a:t>Moderate Drinker (7-14)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4.8%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958230"/>
                  </a:ext>
                </a:extLst>
              </a:tr>
              <a:tr h="267092">
                <a:tc>
                  <a:txBody>
                    <a:bodyPr/>
                    <a:lstStyle/>
                    <a:p>
                      <a:pPr algn="ctr" fontAlgn="b"/>
                      <a:r>
                        <a:rPr lang="en-GB" sz="1100" b="0" i="0" u="none" strike="noStrike">
                          <a:solidFill>
                            <a:srgbClr val="000000"/>
                          </a:solidFill>
                          <a:effectLst/>
                          <a:latin typeface="Calibri" panose="020F0502020204030204" pitchFamily="34" charset="0"/>
                        </a:rPr>
                        <a:t>Heavy Drinker (15- above)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7.2%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056109"/>
                  </a:ext>
                </a:extLst>
              </a:tr>
            </a:tbl>
          </a:graphicData>
        </a:graphic>
      </p:graphicFrame>
      <p:sp>
        <p:nvSpPr>
          <p:cNvPr id="12" name="TextBox 11">
            <a:extLst>
              <a:ext uri="{FF2B5EF4-FFF2-40B4-BE49-F238E27FC236}">
                <a16:creationId xmlns:a16="http://schemas.microsoft.com/office/drawing/2014/main" id="{1861EA45-0276-60BC-7591-DB42B7C73199}"/>
              </a:ext>
            </a:extLst>
          </p:cNvPr>
          <p:cNvSpPr txBox="1"/>
          <p:nvPr/>
        </p:nvSpPr>
        <p:spPr>
          <a:xfrm>
            <a:off x="6187084" y="3507381"/>
            <a:ext cx="2684417" cy="415498"/>
          </a:xfrm>
          <a:prstGeom prst="rect">
            <a:avLst/>
          </a:prstGeom>
          <a:noFill/>
        </p:spPr>
        <p:txBody>
          <a:bodyPr wrap="square" rtlCol="0">
            <a:spAutoFit/>
          </a:bodyPr>
          <a:lstStyle/>
          <a:p>
            <a:r>
              <a:rPr lang="en-US" sz="1050" b="1"/>
              <a:t>These stats talk about frequency and not quantity!!</a:t>
            </a:r>
            <a:endParaRPr lang="en-GB" sz="1050" b="1"/>
          </a:p>
        </p:txBody>
      </p:sp>
      <p:sp>
        <p:nvSpPr>
          <p:cNvPr id="4" name="TextBox 3">
            <a:extLst>
              <a:ext uri="{FF2B5EF4-FFF2-40B4-BE49-F238E27FC236}">
                <a16:creationId xmlns:a16="http://schemas.microsoft.com/office/drawing/2014/main" id="{B594EEEF-1B22-6FBE-24A5-B4D6D928FB8A}"/>
              </a:ext>
            </a:extLst>
          </p:cNvPr>
          <p:cNvSpPr txBox="1"/>
          <p:nvPr/>
        </p:nvSpPr>
        <p:spPr>
          <a:xfrm>
            <a:off x="818650" y="4460540"/>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Takeaway: </a:t>
            </a:r>
            <a:r>
              <a:rPr lang="en-US"/>
              <a:t>Moderate drinkers tend to have lesser risk of CVD compared to others.</a:t>
            </a:r>
            <a:endParaRPr lang="en-US" b="1"/>
          </a:p>
        </p:txBody>
      </p:sp>
    </p:spTree>
    <p:extLst>
      <p:ext uri="{BB962C8B-B14F-4D97-AF65-F5344CB8AC3E}">
        <p14:creationId xmlns:p14="http://schemas.microsoft.com/office/powerpoint/2010/main" val="119530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p>
        </p:txBody>
      </p:sp>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r>
              <a:rPr lang="en"/>
              <a:t>Data Preprocessing</a:t>
            </a:r>
            <a:endParaRPr lang="en-US"/>
          </a:p>
        </p:txBody>
      </p:sp>
      <p:sp>
        <p:nvSpPr>
          <p:cNvPr id="422" name="Google Shape;422;p4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Tree>
    <p:extLst>
      <p:ext uri="{BB962C8B-B14F-4D97-AF65-F5344CB8AC3E}">
        <p14:creationId xmlns:p14="http://schemas.microsoft.com/office/powerpoint/2010/main" val="297013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CBE0-CA6A-1B82-B5FA-A3456917A9B6}"/>
              </a:ext>
            </a:extLst>
          </p:cNvPr>
          <p:cNvSpPr>
            <a:spLocks noGrp="1"/>
          </p:cNvSpPr>
          <p:nvPr>
            <p:ph type="title"/>
          </p:nvPr>
        </p:nvSpPr>
        <p:spPr/>
        <p:txBody>
          <a:bodyPr/>
          <a:lstStyle/>
          <a:p>
            <a:r>
              <a:rPr lang="en-US"/>
              <a:t>Outlier Analysis and correlation matrix</a:t>
            </a:r>
          </a:p>
        </p:txBody>
      </p:sp>
      <p:pic>
        <p:nvPicPr>
          <p:cNvPr id="4" name="Picture 4" descr="A diagram of different colored squares&#10;&#10;Description automatically generated">
            <a:extLst>
              <a:ext uri="{FF2B5EF4-FFF2-40B4-BE49-F238E27FC236}">
                <a16:creationId xmlns:a16="http://schemas.microsoft.com/office/drawing/2014/main" id="{23FF0F24-12DC-D2E6-EEF1-02A216120D4F}"/>
              </a:ext>
            </a:extLst>
          </p:cNvPr>
          <p:cNvPicPr>
            <a:picLocks/>
          </p:cNvPicPr>
          <p:nvPr/>
        </p:nvPicPr>
        <p:blipFill>
          <a:blip r:embed="rId2"/>
          <a:stretch>
            <a:fillRect/>
          </a:stretch>
        </p:blipFill>
        <p:spPr>
          <a:xfrm>
            <a:off x="4693235" y="1243302"/>
            <a:ext cx="4033825" cy="3463175"/>
          </a:xfrm>
          <a:prstGeom prst="rect">
            <a:avLst/>
          </a:prstGeom>
          <a:ln>
            <a:solidFill>
              <a:schemeClr val="bg2"/>
            </a:solidFill>
            <a:prstDash val="solid"/>
          </a:ln>
        </p:spPr>
      </p:pic>
      <p:pic>
        <p:nvPicPr>
          <p:cNvPr id="5" name="Picture 5" descr="A chart with different colored squares&#10;&#10;Description automatically generated">
            <a:extLst>
              <a:ext uri="{FF2B5EF4-FFF2-40B4-BE49-F238E27FC236}">
                <a16:creationId xmlns:a16="http://schemas.microsoft.com/office/drawing/2014/main" id="{09ED49A6-92D5-318D-680C-66958676C78F}"/>
              </a:ext>
            </a:extLst>
          </p:cNvPr>
          <p:cNvPicPr>
            <a:picLocks noChangeAspect="1"/>
          </p:cNvPicPr>
          <p:nvPr/>
        </p:nvPicPr>
        <p:blipFill>
          <a:blip r:embed="rId3"/>
          <a:stretch>
            <a:fillRect/>
          </a:stretch>
        </p:blipFill>
        <p:spPr>
          <a:xfrm>
            <a:off x="886990" y="1243195"/>
            <a:ext cx="3686954" cy="3463945"/>
          </a:xfrm>
          <a:prstGeom prst="rect">
            <a:avLst/>
          </a:prstGeom>
          <a:ln>
            <a:solidFill>
              <a:schemeClr val="bg2"/>
            </a:solidFill>
          </a:ln>
        </p:spPr>
      </p:pic>
    </p:spTree>
    <p:extLst>
      <p:ext uri="{BB962C8B-B14F-4D97-AF65-F5344CB8AC3E}">
        <p14:creationId xmlns:p14="http://schemas.microsoft.com/office/powerpoint/2010/main" val="151921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CBE2-3A69-E60B-3CEE-838B76A90BA2}"/>
              </a:ext>
            </a:extLst>
          </p:cNvPr>
          <p:cNvSpPr>
            <a:spLocks noGrp="1"/>
          </p:cNvSpPr>
          <p:nvPr>
            <p:ph type="title"/>
          </p:nvPr>
        </p:nvSpPr>
        <p:spPr/>
        <p:txBody>
          <a:bodyPr/>
          <a:lstStyle/>
          <a:p>
            <a:r>
              <a:rPr lang="en-US"/>
              <a:t>Intuitive Feature Engineering + Auto Encoding + Sampling</a:t>
            </a:r>
            <a:endParaRPr lang="en-GB"/>
          </a:p>
        </p:txBody>
      </p:sp>
      <p:sp>
        <p:nvSpPr>
          <p:cNvPr id="3" name="TextBox 2">
            <a:extLst>
              <a:ext uri="{FF2B5EF4-FFF2-40B4-BE49-F238E27FC236}">
                <a16:creationId xmlns:a16="http://schemas.microsoft.com/office/drawing/2014/main" id="{C7494055-2005-58D5-05A2-FC24BE54C1FB}"/>
              </a:ext>
            </a:extLst>
          </p:cNvPr>
          <p:cNvSpPr txBox="1"/>
          <p:nvPr/>
        </p:nvSpPr>
        <p:spPr>
          <a:xfrm>
            <a:off x="1756954" y="1652452"/>
            <a:ext cx="3788229" cy="307777"/>
          </a:xfrm>
          <a:prstGeom prst="rect">
            <a:avLst/>
          </a:prstGeom>
          <a:noFill/>
        </p:spPr>
        <p:txBody>
          <a:bodyPr wrap="square" lIns="91440" tIns="45720" rIns="91440" bIns="45720" rtlCol="0" anchor="t">
            <a:spAutoFit/>
          </a:bodyPr>
          <a:lstStyle/>
          <a:p>
            <a:endParaRPr lang="en-US"/>
          </a:p>
        </p:txBody>
      </p:sp>
      <p:graphicFrame>
        <p:nvGraphicFramePr>
          <p:cNvPr id="228" name="Diagram 228">
            <a:extLst>
              <a:ext uri="{FF2B5EF4-FFF2-40B4-BE49-F238E27FC236}">
                <a16:creationId xmlns:a16="http://schemas.microsoft.com/office/drawing/2014/main" id="{12642FE8-D3C4-85D1-4B34-23D716C3D7B5}"/>
              </a:ext>
            </a:extLst>
          </p:cNvPr>
          <p:cNvGraphicFramePr/>
          <p:nvPr>
            <p:extLst>
              <p:ext uri="{D42A27DB-BD31-4B8C-83A1-F6EECF244321}">
                <p14:modId xmlns:p14="http://schemas.microsoft.com/office/powerpoint/2010/main" val="3327446090"/>
              </p:ext>
            </p:extLst>
          </p:nvPr>
        </p:nvGraphicFramePr>
        <p:xfrm>
          <a:off x="868680" y="1288173"/>
          <a:ext cx="7014754" cy="3662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6939987-8497-3BAA-FDA1-92AAC1050CDA}"/>
              </a:ext>
            </a:extLst>
          </p:cNvPr>
          <p:cNvSpPr txBox="1"/>
          <p:nvPr/>
        </p:nvSpPr>
        <p:spPr>
          <a:xfrm>
            <a:off x="5950130" y="3233058"/>
            <a:ext cx="2984863" cy="1392689"/>
          </a:xfrm>
          <a:prstGeom prst="rect">
            <a:avLst/>
          </a:prstGeom>
          <a:noFill/>
        </p:spPr>
        <p:txBody>
          <a:bodyPr wrap="square" rtlCol="0">
            <a:spAutoFit/>
          </a:bodyPr>
          <a:lstStyle/>
          <a:p>
            <a:r>
              <a:rPr lang="en-IN" sz="1100" b="1"/>
              <a:t>Autoencoder tuning:</a:t>
            </a:r>
          </a:p>
          <a:p>
            <a:pPr marL="171450" indent="-171450">
              <a:buFont typeface="Arial" panose="020B0604020202020204" pitchFamily="34" charset="0"/>
              <a:buChar char="•"/>
            </a:pPr>
            <a:r>
              <a:rPr lang="en-IN" sz="1050"/>
              <a:t># Hidden layers</a:t>
            </a:r>
          </a:p>
          <a:p>
            <a:pPr marL="171450" indent="-171450">
              <a:buFont typeface="Arial" panose="020B0604020202020204" pitchFamily="34" charset="0"/>
              <a:buChar char="•"/>
            </a:pPr>
            <a:r>
              <a:rPr lang="en-IN" sz="1050"/>
              <a:t>Activation functions</a:t>
            </a:r>
          </a:p>
          <a:p>
            <a:pPr marL="171450" indent="-171450">
              <a:buFont typeface="Arial" panose="020B0604020202020204" pitchFamily="34" charset="0"/>
              <a:buChar char="•"/>
            </a:pPr>
            <a:r>
              <a:rPr lang="en-IN" sz="1050"/>
              <a:t>Number of output nodes</a:t>
            </a:r>
          </a:p>
          <a:p>
            <a:pPr marL="171450" indent="-171450">
              <a:buFont typeface="Arial" panose="020B0604020202020204" pitchFamily="34" charset="0"/>
              <a:buChar char="•"/>
            </a:pPr>
            <a:r>
              <a:rPr lang="en-IN" sz="1050"/>
              <a:t>Learning rate: Adaptive </a:t>
            </a:r>
          </a:p>
          <a:p>
            <a:pPr marL="171450" indent="-171450">
              <a:buFont typeface="Arial" panose="020B0604020202020204" pitchFamily="34" charset="0"/>
              <a:buChar char="•"/>
            </a:pPr>
            <a:r>
              <a:rPr lang="en-IN" sz="1050"/>
              <a:t>Batch size</a:t>
            </a:r>
          </a:p>
          <a:p>
            <a:pPr marL="171450" indent="-171450">
              <a:buFont typeface="Arial" panose="020B0604020202020204" pitchFamily="34" charset="0"/>
              <a:buChar char="•"/>
            </a:pPr>
            <a:r>
              <a:rPr lang="en-IN" sz="1050"/>
              <a:t>Loss: “MSE”</a:t>
            </a:r>
          </a:p>
          <a:p>
            <a:pPr marL="171450" indent="-171450">
              <a:buFont typeface="Arial" panose="020B0604020202020204" pitchFamily="34" charset="0"/>
              <a:buChar char="•"/>
            </a:pPr>
            <a:r>
              <a:rPr lang="en-IN" sz="1050"/>
              <a:t>Final Architecture: 7 x 5 x </a:t>
            </a:r>
            <a:r>
              <a:rPr lang="en-IN" sz="1050">
                <a:highlight>
                  <a:srgbClr val="FFFF00"/>
                </a:highlight>
              </a:rPr>
              <a:t>2</a:t>
            </a:r>
            <a:r>
              <a:rPr lang="en-IN" sz="1050"/>
              <a:t> x 5 x 7</a:t>
            </a:r>
            <a:endParaRPr lang="en-GB" sz="1050"/>
          </a:p>
        </p:txBody>
      </p:sp>
      <p:sp>
        <p:nvSpPr>
          <p:cNvPr id="7" name="TextBox 6">
            <a:extLst>
              <a:ext uri="{FF2B5EF4-FFF2-40B4-BE49-F238E27FC236}">
                <a16:creationId xmlns:a16="http://schemas.microsoft.com/office/drawing/2014/main" id="{CDE80F01-BBC3-C70C-91CE-2ED082407287}"/>
              </a:ext>
            </a:extLst>
          </p:cNvPr>
          <p:cNvSpPr txBox="1"/>
          <p:nvPr/>
        </p:nvSpPr>
        <p:spPr>
          <a:xfrm>
            <a:off x="803364" y="4669191"/>
            <a:ext cx="6315890" cy="338554"/>
          </a:xfrm>
          <a:prstGeom prst="rect">
            <a:avLst/>
          </a:prstGeom>
          <a:noFill/>
        </p:spPr>
        <p:txBody>
          <a:bodyPr wrap="square" rtlCol="0">
            <a:spAutoFit/>
          </a:bodyPr>
          <a:lstStyle/>
          <a:p>
            <a:r>
              <a:rPr lang="en-IN" sz="800" b="1"/>
              <a:t>**Lifestyle features:</a:t>
            </a:r>
            <a:r>
              <a:rPr lang="en-IN" sz="800"/>
              <a:t> 'Checkup', 'Exercise', '</a:t>
            </a:r>
            <a:r>
              <a:rPr lang="en-IN" sz="800" err="1"/>
              <a:t>Smoking_History</a:t>
            </a:r>
            <a:r>
              <a:rPr lang="en-IN" sz="800"/>
              <a:t>', '</a:t>
            </a:r>
            <a:r>
              <a:rPr lang="en-IN" sz="800" err="1"/>
              <a:t>Alcohol_Consumption</a:t>
            </a:r>
            <a:r>
              <a:rPr lang="en-IN" sz="800"/>
              <a:t>',</a:t>
            </a:r>
          </a:p>
          <a:p>
            <a:r>
              <a:rPr lang="en-IN" sz="800"/>
              <a:t>             '</a:t>
            </a:r>
            <a:r>
              <a:rPr lang="en-IN" sz="800" err="1"/>
              <a:t>Fruit_Consumption</a:t>
            </a:r>
            <a:r>
              <a:rPr lang="en-IN" sz="800"/>
              <a:t>', '</a:t>
            </a:r>
            <a:r>
              <a:rPr lang="en-IN" sz="800" err="1"/>
              <a:t>Green_Vegetables_Consumption</a:t>
            </a:r>
            <a:r>
              <a:rPr lang="en-IN" sz="800"/>
              <a:t>', '</a:t>
            </a:r>
            <a:r>
              <a:rPr lang="en-IN" sz="800" err="1"/>
              <a:t>FriedPotato_Consumption</a:t>
            </a:r>
            <a:r>
              <a:rPr lang="en-IN" sz="800"/>
              <a:t>'</a:t>
            </a:r>
            <a:endParaRPr lang="en-GB" sz="800"/>
          </a:p>
        </p:txBody>
      </p:sp>
    </p:spTree>
    <p:extLst>
      <p:ext uri="{BB962C8B-B14F-4D97-AF65-F5344CB8AC3E}">
        <p14:creationId xmlns:p14="http://schemas.microsoft.com/office/powerpoint/2010/main" val="174077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p>
        </p:txBody>
      </p:sp>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r>
              <a:rPr lang="en"/>
              <a:t>MODELLING</a:t>
            </a:r>
          </a:p>
        </p:txBody>
      </p:sp>
      <p:sp>
        <p:nvSpPr>
          <p:cNvPr id="422" name="Google Shape;422;p4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Tree>
    <p:extLst>
      <p:ext uri="{BB962C8B-B14F-4D97-AF65-F5344CB8AC3E}">
        <p14:creationId xmlns:p14="http://schemas.microsoft.com/office/powerpoint/2010/main" val="833375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US"/>
              <a:t>Model Performance Overview</a:t>
            </a:r>
          </a:p>
        </p:txBody>
      </p:sp>
      <p:sp>
        <p:nvSpPr>
          <p:cNvPr id="7" name="TextBox 6">
            <a:extLst>
              <a:ext uri="{FF2B5EF4-FFF2-40B4-BE49-F238E27FC236}">
                <a16:creationId xmlns:a16="http://schemas.microsoft.com/office/drawing/2014/main" id="{E040C672-B217-F8FF-A50F-265BEEBB096A}"/>
              </a:ext>
            </a:extLst>
          </p:cNvPr>
          <p:cNvSpPr txBox="1"/>
          <p:nvPr/>
        </p:nvSpPr>
        <p:spPr>
          <a:xfrm>
            <a:off x="2331983" y="4217276"/>
            <a:ext cx="4480034" cy="646331"/>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Given that we have to classify if  a patient has CVD or not, our focus is on a model which provides a high recall so that there are fewer false negative cases</a:t>
            </a:r>
          </a:p>
        </p:txBody>
      </p:sp>
      <p:pic>
        <p:nvPicPr>
          <p:cNvPr id="4" name="Picture 4">
            <a:extLst>
              <a:ext uri="{FF2B5EF4-FFF2-40B4-BE49-F238E27FC236}">
                <a16:creationId xmlns:a16="http://schemas.microsoft.com/office/drawing/2014/main" id="{66D723F0-4AA0-6900-5428-96E546425807}"/>
              </a:ext>
            </a:extLst>
          </p:cNvPr>
          <p:cNvPicPr>
            <a:picLocks noChangeAspect="1"/>
          </p:cNvPicPr>
          <p:nvPr/>
        </p:nvPicPr>
        <p:blipFill>
          <a:blip r:embed="rId3"/>
          <a:stretch>
            <a:fillRect/>
          </a:stretch>
        </p:blipFill>
        <p:spPr>
          <a:xfrm>
            <a:off x="2361652" y="1351517"/>
            <a:ext cx="4449476" cy="2757052"/>
          </a:xfrm>
          <a:prstGeom prst="rect">
            <a:avLst/>
          </a:prstGeom>
          <a:ln>
            <a:solidFill>
              <a:schemeClr val="bg2"/>
            </a:solidFill>
          </a:ln>
        </p:spPr>
      </p:pic>
      <p:sp>
        <p:nvSpPr>
          <p:cNvPr id="2" name="Rectangle 1">
            <a:extLst>
              <a:ext uri="{FF2B5EF4-FFF2-40B4-BE49-F238E27FC236}">
                <a16:creationId xmlns:a16="http://schemas.microsoft.com/office/drawing/2014/main" id="{FFCB1D3A-CC4B-E26A-306B-6D1ACE0EFC26}"/>
              </a:ext>
            </a:extLst>
          </p:cNvPr>
          <p:cNvSpPr/>
          <p:nvPr/>
        </p:nvSpPr>
        <p:spPr>
          <a:xfrm>
            <a:off x="3090333" y="1957916"/>
            <a:ext cx="945444" cy="1862666"/>
          </a:xfrm>
          <a:prstGeom prst="rect">
            <a:avLst/>
          </a:prstGeom>
          <a:noFill/>
          <a:ln>
            <a:solidFill>
              <a:srgbClr val="82C83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97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US"/>
              <a:t>Logistic Regression</a:t>
            </a:r>
            <a:endParaRPr lang="en"/>
          </a:p>
          <a:p>
            <a:endParaRPr lang="en"/>
          </a:p>
          <a:p>
            <a:endParaRPr lang="en-US"/>
          </a:p>
        </p:txBody>
      </p:sp>
      <p:pic>
        <p:nvPicPr>
          <p:cNvPr id="3" name="Picture 3">
            <a:extLst>
              <a:ext uri="{FF2B5EF4-FFF2-40B4-BE49-F238E27FC236}">
                <a16:creationId xmlns:a16="http://schemas.microsoft.com/office/drawing/2014/main" id="{9ED2CE38-50EF-B272-D9CB-425D6E5101D8}"/>
              </a:ext>
            </a:extLst>
          </p:cNvPr>
          <p:cNvPicPr>
            <a:picLocks noChangeAspect="1"/>
          </p:cNvPicPr>
          <p:nvPr/>
        </p:nvPicPr>
        <p:blipFill>
          <a:blip r:embed="rId3"/>
          <a:stretch>
            <a:fillRect/>
          </a:stretch>
        </p:blipFill>
        <p:spPr>
          <a:xfrm>
            <a:off x="5137836" y="2442735"/>
            <a:ext cx="3144794" cy="2512056"/>
          </a:xfrm>
          <a:prstGeom prst="rect">
            <a:avLst/>
          </a:prstGeom>
          <a:ln>
            <a:solidFill>
              <a:schemeClr val="bg2"/>
            </a:solidFill>
          </a:ln>
        </p:spPr>
      </p:pic>
      <p:pic>
        <p:nvPicPr>
          <p:cNvPr id="4" name="Picture 5" descr="A blue squares with numbers and labels&#10;&#10;Description automatically generated">
            <a:extLst>
              <a:ext uri="{FF2B5EF4-FFF2-40B4-BE49-F238E27FC236}">
                <a16:creationId xmlns:a16="http://schemas.microsoft.com/office/drawing/2014/main" id="{B31C29B9-3673-1C3F-F92D-8E11EA71BC80}"/>
              </a:ext>
            </a:extLst>
          </p:cNvPr>
          <p:cNvPicPr>
            <a:picLocks noChangeAspect="1"/>
          </p:cNvPicPr>
          <p:nvPr/>
        </p:nvPicPr>
        <p:blipFill>
          <a:blip r:embed="rId4"/>
          <a:stretch>
            <a:fillRect/>
          </a:stretch>
        </p:blipFill>
        <p:spPr>
          <a:xfrm>
            <a:off x="776004" y="1412452"/>
            <a:ext cx="3230263" cy="2606271"/>
          </a:xfrm>
          <a:prstGeom prst="rect">
            <a:avLst/>
          </a:prstGeom>
          <a:ln>
            <a:solidFill>
              <a:schemeClr val="bg2"/>
            </a:solidFill>
          </a:ln>
        </p:spPr>
      </p:pic>
      <p:graphicFrame>
        <p:nvGraphicFramePr>
          <p:cNvPr id="6" name="Table 3">
            <a:extLst>
              <a:ext uri="{FF2B5EF4-FFF2-40B4-BE49-F238E27FC236}">
                <a16:creationId xmlns:a16="http://schemas.microsoft.com/office/drawing/2014/main" id="{383D327B-C7E9-AF79-43F2-3717C782C559}"/>
              </a:ext>
            </a:extLst>
          </p:cNvPr>
          <p:cNvGraphicFramePr>
            <a:graphicFrameLocks noGrp="1"/>
          </p:cNvGraphicFramePr>
          <p:nvPr>
            <p:extLst>
              <p:ext uri="{D42A27DB-BD31-4B8C-83A1-F6EECF244321}">
                <p14:modId xmlns:p14="http://schemas.microsoft.com/office/powerpoint/2010/main" val="2171485679"/>
              </p:ext>
            </p:extLst>
          </p:nvPr>
        </p:nvGraphicFramePr>
        <p:xfrm>
          <a:off x="4570758" y="1412327"/>
          <a:ext cx="4286363" cy="760847"/>
        </p:xfrm>
        <a:graphic>
          <a:graphicData uri="http://schemas.openxmlformats.org/drawingml/2006/table">
            <a:tbl>
              <a:tblPr firstRow="1" bandRow="1">
                <a:tableStyleId>{B3F00AE8-B96E-4593-B17E-B08CBE4C9B96}</a:tableStyleId>
              </a:tblPr>
              <a:tblGrid>
                <a:gridCol w="1007997">
                  <a:extLst>
                    <a:ext uri="{9D8B030D-6E8A-4147-A177-3AD203B41FA5}">
                      <a16:colId xmlns:a16="http://schemas.microsoft.com/office/drawing/2014/main" val="2307019997"/>
                    </a:ext>
                  </a:extLst>
                </a:gridCol>
                <a:gridCol w="1025998">
                  <a:extLst>
                    <a:ext uri="{9D8B030D-6E8A-4147-A177-3AD203B41FA5}">
                      <a16:colId xmlns:a16="http://schemas.microsoft.com/office/drawing/2014/main" val="1127569402"/>
                    </a:ext>
                  </a:extLst>
                </a:gridCol>
                <a:gridCol w="909000">
                  <a:extLst>
                    <a:ext uri="{9D8B030D-6E8A-4147-A177-3AD203B41FA5}">
                      <a16:colId xmlns:a16="http://schemas.microsoft.com/office/drawing/2014/main" val="340654065"/>
                    </a:ext>
                  </a:extLst>
                </a:gridCol>
                <a:gridCol w="1343368">
                  <a:extLst>
                    <a:ext uri="{9D8B030D-6E8A-4147-A177-3AD203B41FA5}">
                      <a16:colId xmlns:a16="http://schemas.microsoft.com/office/drawing/2014/main" val="3460213684"/>
                    </a:ext>
                  </a:extLst>
                </a:gridCol>
              </a:tblGrid>
              <a:tr h="364607">
                <a:tc>
                  <a:txBody>
                    <a:bodyPr/>
                    <a:lstStyle/>
                    <a:p>
                      <a:pPr algn="ctr"/>
                      <a:r>
                        <a:rPr lang="en-US"/>
                        <a:t>Accuracy</a:t>
                      </a:r>
                    </a:p>
                  </a:txBody>
                  <a:tcPr/>
                </a:tc>
                <a:tc>
                  <a:txBody>
                    <a:bodyPr/>
                    <a:lstStyle/>
                    <a:p>
                      <a:pPr algn="ctr"/>
                      <a:r>
                        <a:rPr lang="en-US"/>
                        <a:t>Precision</a:t>
                      </a:r>
                    </a:p>
                  </a:txBody>
                  <a:tcPr/>
                </a:tc>
                <a:tc>
                  <a:txBody>
                    <a:bodyPr/>
                    <a:lstStyle/>
                    <a:p>
                      <a:pPr algn="ctr"/>
                      <a:r>
                        <a:rPr lang="en-US"/>
                        <a:t>Recall</a:t>
                      </a:r>
                    </a:p>
                  </a:txBody>
                  <a:tcPr/>
                </a:tc>
                <a:tc>
                  <a:txBody>
                    <a:bodyPr/>
                    <a:lstStyle/>
                    <a:p>
                      <a:pPr lvl="0" algn="ctr">
                        <a:buNone/>
                      </a:pPr>
                      <a:r>
                        <a:rPr lang="en-US" sz="1400" b="0" i="0" u="none" strike="noStrike" noProof="0">
                          <a:solidFill>
                            <a:srgbClr val="000000"/>
                          </a:solidFill>
                          <a:latin typeface="Arial"/>
                        </a:rPr>
                        <a:t>Parameters</a:t>
                      </a:r>
                      <a:endParaRPr lang="en-US"/>
                    </a:p>
                  </a:txBody>
                  <a:tcPr/>
                </a:tc>
                <a:extLst>
                  <a:ext uri="{0D108BD9-81ED-4DB2-BD59-A6C34878D82A}">
                    <a16:rowId xmlns:a16="http://schemas.microsoft.com/office/drawing/2014/main" val="3913695275"/>
                  </a:ext>
                </a:extLst>
              </a:tr>
              <a:tr h="364607">
                <a:tc>
                  <a:txBody>
                    <a:bodyPr/>
                    <a:lstStyle/>
                    <a:p>
                      <a:pPr lvl="0" algn="ctr">
                        <a:lnSpc>
                          <a:spcPct val="100000"/>
                        </a:lnSpc>
                        <a:spcBef>
                          <a:spcPts val="0"/>
                        </a:spcBef>
                        <a:spcAft>
                          <a:spcPts val="0"/>
                        </a:spcAft>
                        <a:buNone/>
                      </a:pPr>
                      <a:r>
                        <a:rPr lang="en-US" sz="1000" b="0" i="0" u="none" strike="noStrike" noProof="0">
                          <a:latin typeface="Arial"/>
                        </a:rPr>
                        <a:t>0.71</a:t>
                      </a:r>
                      <a:endParaRPr lang="en-US"/>
                    </a:p>
                  </a:txBody>
                  <a:tcPr anchor="ctr"/>
                </a:tc>
                <a:tc>
                  <a:txBody>
                    <a:bodyPr/>
                    <a:lstStyle/>
                    <a:p>
                      <a:pPr lvl="0" algn="ctr">
                        <a:lnSpc>
                          <a:spcPct val="100000"/>
                        </a:lnSpc>
                        <a:spcBef>
                          <a:spcPts val="0"/>
                        </a:spcBef>
                        <a:spcAft>
                          <a:spcPts val="0"/>
                        </a:spcAft>
                        <a:buNone/>
                      </a:pPr>
                      <a:r>
                        <a:rPr lang="en-US" sz="1000" b="0" i="0" u="none" strike="noStrike" noProof="0">
                          <a:solidFill>
                            <a:srgbClr val="2C272A"/>
                          </a:solidFill>
                          <a:latin typeface="Menlo"/>
                        </a:rPr>
                        <a:t>0.19</a:t>
                      </a:r>
                    </a:p>
                  </a:txBody>
                  <a:tcPr anchor="ctr"/>
                </a:tc>
                <a:tc>
                  <a:txBody>
                    <a:bodyPr/>
                    <a:lstStyle/>
                    <a:p>
                      <a:pPr lvl="0" algn="ctr">
                        <a:lnSpc>
                          <a:spcPct val="100000"/>
                        </a:lnSpc>
                        <a:spcBef>
                          <a:spcPts val="0"/>
                        </a:spcBef>
                        <a:spcAft>
                          <a:spcPts val="0"/>
                        </a:spcAft>
                        <a:buNone/>
                      </a:pPr>
                      <a:r>
                        <a:rPr lang="en-US" sz="1000" b="0" i="0" u="none" strike="noStrike" noProof="0">
                          <a:solidFill>
                            <a:srgbClr val="2C272A"/>
                          </a:solidFill>
                          <a:latin typeface="Menlo"/>
                        </a:rPr>
                        <a:t>0.81</a:t>
                      </a:r>
                      <a:endParaRPr lang="en-US"/>
                    </a:p>
                  </a:txBody>
                  <a:tcPr anchor="ctr"/>
                </a:tc>
                <a:tc>
                  <a:txBody>
                    <a:bodyPr/>
                    <a:lstStyle/>
                    <a:p>
                      <a:pPr lvl="0" algn="ctr">
                        <a:buNone/>
                      </a:pPr>
                      <a:r>
                        <a:rPr lang="en-US" sz="1000" b="0" i="0" u="none" strike="noStrike" noProof="0">
                          <a:solidFill>
                            <a:schemeClr val="bg2"/>
                          </a:solidFill>
                          <a:latin typeface="Menlo"/>
                        </a:rPr>
                        <a:t>Optimal Threshold = 0.471</a:t>
                      </a:r>
                      <a:endParaRPr lang="en-US"/>
                    </a:p>
                  </a:txBody>
                  <a:tcPr anchor="ctr"/>
                </a:tc>
                <a:extLst>
                  <a:ext uri="{0D108BD9-81ED-4DB2-BD59-A6C34878D82A}">
                    <a16:rowId xmlns:a16="http://schemas.microsoft.com/office/drawing/2014/main" val="3343518672"/>
                  </a:ext>
                </a:extLst>
              </a:tr>
            </a:tbl>
          </a:graphicData>
        </a:graphic>
      </p:graphicFrame>
    </p:spTree>
    <p:extLst>
      <p:ext uri="{BB962C8B-B14F-4D97-AF65-F5344CB8AC3E}">
        <p14:creationId xmlns:p14="http://schemas.microsoft.com/office/powerpoint/2010/main" val="3406053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US"/>
              <a:t>Random Forest Classifier</a:t>
            </a:r>
            <a:endParaRPr lang="en"/>
          </a:p>
          <a:p>
            <a:endParaRPr lang="en"/>
          </a:p>
        </p:txBody>
      </p:sp>
      <p:graphicFrame>
        <p:nvGraphicFramePr>
          <p:cNvPr id="5" name="Table 3">
            <a:extLst>
              <a:ext uri="{FF2B5EF4-FFF2-40B4-BE49-F238E27FC236}">
                <a16:creationId xmlns:a16="http://schemas.microsoft.com/office/drawing/2014/main" id="{60C699A5-8580-EC01-AEC8-3FFB579DABFA}"/>
              </a:ext>
            </a:extLst>
          </p:cNvPr>
          <p:cNvGraphicFramePr>
            <a:graphicFrameLocks noGrp="1"/>
          </p:cNvGraphicFramePr>
          <p:nvPr>
            <p:extLst>
              <p:ext uri="{D42A27DB-BD31-4B8C-83A1-F6EECF244321}">
                <p14:modId xmlns:p14="http://schemas.microsoft.com/office/powerpoint/2010/main" val="3301772560"/>
              </p:ext>
            </p:extLst>
          </p:nvPr>
        </p:nvGraphicFramePr>
        <p:xfrm>
          <a:off x="4453758" y="1412327"/>
          <a:ext cx="4282772" cy="729214"/>
        </p:xfrm>
        <a:graphic>
          <a:graphicData uri="http://schemas.openxmlformats.org/drawingml/2006/table">
            <a:tbl>
              <a:tblPr firstRow="1" bandRow="1">
                <a:tableStyleId>{B3F00AE8-B96E-4593-B17E-B08CBE4C9B96}</a:tableStyleId>
              </a:tblPr>
              <a:tblGrid>
                <a:gridCol w="1470145">
                  <a:extLst>
                    <a:ext uri="{9D8B030D-6E8A-4147-A177-3AD203B41FA5}">
                      <a16:colId xmlns:a16="http://schemas.microsoft.com/office/drawing/2014/main" val="2307019997"/>
                    </a:ext>
                  </a:extLst>
                </a:gridCol>
                <a:gridCol w="1470145">
                  <a:extLst>
                    <a:ext uri="{9D8B030D-6E8A-4147-A177-3AD203B41FA5}">
                      <a16:colId xmlns:a16="http://schemas.microsoft.com/office/drawing/2014/main" val="1127569402"/>
                    </a:ext>
                  </a:extLst>
                </a:gridCol>
                <a:gridCol w="1342482">
                  <a:extLst>
                    <a:ext uri="{9D8B030D-6E8A-4147-A177-3AD203B41FA5}">
                      <a16:colId xmlns:a16="http://schemas.microsoft.com/office/drawing/2014/main" val="340654065"/>
                    </a:ext>
                  </a:extLst>
                </a:gridCol>
              </a:tblGrid>
              <a:tr h="364607">
                <a:tc>
                  <a:txBody>
                    <a:bodyPr/>
                    <a:lstStyle/>
                    <a:p>
                      <a:pPr algn="ctr"/>
                      <a:r>
                        <a:rPr lang="en-US"/>
                        <a:t>Accuracy</a:t>
                      </a:r>
                    </a:p>
                  </a:txBody>
                  <a:tcPr/>
                </a:tc>
                <a:tc>
                  <a:txBody>
                    <a:bodyPr/>
                    <a:lstStyle/>
                    <a:p>
                      <a:pPr algn="ctr"/>
                      <a:r>
                        <a:rPr lang="en-US"/>
                        <a:t>Precision</a:t>
                      </a:r>
                    </a:p>
                  </a:txBody>
                  <a:tcPr/>
                </a:tc>
                <a:tc>
                  <a:txBody>
                    <a:bodyPr/>
                    <a:lstStyle/>
                    <a:p>
                      <a:pPr algn="ctr"/>
                      <a:r>
                        <a:rPr lang="en-US"/>
                        <a:t>Recall</a:t>
                      </a:r>
                    </a:p>
                  </a:txBody>
                  <a:tcPr/>
                </a:tc>
                <a:extLst>
                  <a:ext uri="{0D108BD9-81ED-4DB2-BD59-A6C34878D82A}">
                    <a16:rowId xmlns:a16="http://schemas.microsoft.com/office/drawing/2014/main" val="3913695275"/>
                  </a:ext>
                </a:extLst>
              </a:tr>
              <a:tr h="364607">
                <a:tc>
                  <a:txBody>
                    <a:bodyPr/>
                    <a:lstStyle/>
                    <a:p>
                      <a:pPr algn="ctr"/>
                      <a:r>
                        <a:rPr lang="en-US" sz="1000"/>
                        <a:t>0.74</a:t>
                      </a:r>
                    </a:p>
                  </a:txBody>
                  <a:tcPr anchor="ctr"/>
                </a:tc>
                <a:tc>
                  <a:txBody>
                    <a:bodyPr/>
                    <a:lstStyle/>
                    <a:p>
                      <a:pPr lvl="0" algn="ctr">
                        <a:buNone/>
                      </a:pPr>
                      <a:r>
                        <a:rPr lang="en-US" sz="1000" b="0" i="0" u="none" strike="noStrike" noProof="0">
                          <a:solidFill>
                            <a:schemeClr val="bg2"/>
                          </a:solidFill>
                          <a:latin typeface="Menlo"/>
                        </a:rPr>
                        <a:t>0.19</a:t>
                      </a:r>
                    </a:p>
                  </a:txBody>
                  <a:tcPr anchor="ctr"/>
                </a:tc>
                <a:tc>
                  <a:txBody>
                    <a:bodyPr/>
                    <a:lstStyle/>
                    <a:p>
                      <a:pPr lvl="0" algn="ctr">
                        <a:buNone/>
                      </a:pPr>
                      <a:r>
                        <a:rPr lang="en-US" sz="1000" b="0" i="0" u="none" strike="noStrike" noProof="0">
                          <a:solidFill>
                            <a:schemeClr val="bg2"/>
                          </a:solidFill>
                          <a:latin typeface="Menlo"/>
                        </a:rPr>
                        <a:t>0.70</a:t>
                      </a:r>
                    </a:p>
                  </a:txBody>
                  <a:tcPr anchor="ctr"/>
                </a:tc>
                <a:extLst>
                  <a:ext uri="{0D108BD9-81ED-4DB2-BD59-A6C34878D82A}">
                    <a16:rowId xmlns:a16="http://schemas.microsoft.com/office/drawing/2014/main" val="3343518672"/>
                  </a:ext>
                </a:extLst>
              </a:tr>
            </a:tbl>
          </a:graphicData>
        </a:graphic>
      </p:graphicFrame>
      <p:pic>
        <p:nvPicPr>
          <p:cNvPr id="4" name="Picture 5" descr="A graph of a number of people&#10;&#10;Description automatically generated">
            <a:extLst>
              <a:ext uri="{FF2B5EF4-FFF2-40B4-BE49-F238E27FC236}">
                <a16:creationId xmlns:a16="http://schemas.microsoft.com/office/drawing/2014/main" id="{5C045A75-3B48-FB3A-C2AE-F734E5D5368E}"/>
              </a:ext>
            </a:extLst>
          </p:cNvPr>
          <p:cNvPicPr>
            <a:picLocks noChangeAspect="1"/>
          </p:cNvPicPr>
          <p:nvPr/>
        </p:nvPicPr>
        <p:blipFill>
          <a:blip r:embed="rId3"/>
          <a:stretch>
            <a:fillRect/>
          </a:stretch>
        </p:blipFill>
        <p:spPr>
          <a:xfrm>
            <a:off x="4454411" y="2345034"/>
            <a:ext cx="4285015" cy="2611975"/>
          </a:xfrm>
          <a:prstGeom prst="rect">
            <a:avLst/>
          </a:prstGeom>
          <a:ln>
            <a:solidFill>
              <a:schemeClr val="bg2"/>
            </a:solidFill>
          </a:ln>
        </p:spPr>
      </p:pic>
      <p:pic>
        <p:nvPicPr>
          <p:cNvPr id="2" name="Picture 2" descr="A blue squares with numbers and labels&#10;&#10;Description automatically generated">
            <a:extLst>
              <a:ext uri="{FF2B5EF4-FFF2-40B4-BE49-F238E27FC236}">
                <a16:creationId xmlns:a16="http://schemas.microsoft.com/office/drawing/2014/main" id="{F1F4EF8C-F0A1-BD51-A6D6-A3B9E51E0BFD}"/>
              </a:ext>
            </a:extLst>
          </p:cNvPr>
          <p:cNvPicPr>
            <a:picLocks noChangeAspect="1"/>
          </p:cNvPicPr>
          <p:nvPr/>
        </p:nvPicPr>
        <p:blipFill>
          <a:blip r:embed="rId4"/>
          <a:stretch>
            <a:fillRect/>
          </a:stretch>
        </p:blipFill>
        <p:spPr>
          <a:xfrm>
            <a:off x="738156" y="1414412"/>
            <a:ext cx="3201423" cy="2614557"/>
          </a:xfrm>
          <a:prstGeom prst="rect">
            <a:avLst/>
          </a:prstGeom>
          <a:ln>
            <a:solidFill>
              <a:schemeClr val="bg2"/>
            </a:solidFill>
          </a:ln>
        </p:spPr>
      </p:pic>
    </p:spTree>
    <p:extLst>
      <p:ext uri="{BB962C8B-B14F-4D97-AF65-F5344CB8AC3E}">
        <p14:creationId xmlns:p14="http://schemas.microsoft.com/office/powerpoint/2010/main" val="100177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US"/>
              <a:t>XG Boost Classifier</a:t>
            </a:r>
          </a:p>
        </p:txBody>
      </p:sp>
      <p:graphicFrame>
        <p:nvGraphicFramePr>
          <p:cNvPr id="5" name="Table 3">
            <a:extLst>
              <a:ext uri="{FF2B5EF4-FFF2-40B4-BE49-F238E27FC236}">
                <a16:creationId xmlns:a16="http://schemas.microsoft.com/office/drawing/2014/main" id="{60C699A5-8580-EC01-AEC8-3FFB579DABFA}"/>
              </a:ext>
            </a:extLst>
          </p:cNvPr>
          <p:cNvGraphicFramePr>
            <a:graphicFrameLocks noGrp="1"/>
          </p:cNvGraphicFramePr>
          <p:nvPr>
            <p:extLst>
              <p:ext uri="{D42A27DB-BD31-4B8C-83A1-F6EECF244321}">
                <p14:modId xmlns:p14="http://schemas.microsoft.com/office/powerpoint/2010/main" val="2712873776"/>
              </p:ext>
            </p:extLst>
          </p:nvPr>
        </p:nvGraphicFramePr>
        <p:xfrm>
          <a:off x="4453758" y="1412327"/>
          <a:ext cx="4303083" cy="729214"/>
        </p:xfrm>
        <a:graphic>
          <a:graphicData uri="http://schemas.openxmlformats.org/drawingml/2006/table">
            <a:tbl>
              <a:tblPr firstRow="1" bandRow="1">
                <a:tableStyleId>{B3F00AE8-B96E-4593-B17E-B08CBE4C9B96}</a:tableStyleId>
              </a:tblPr>
              <a:tblGrid>
                <a:gridCol w="1488883">
                  <a:extLst>
                    <a:ext uri="{9D8B030D-6E8A-4147-A177-3AD203B41FA5}">
                      <a16:colId xmlns:a16="http://schemas.microsoft.com/office/drawing/2014/main" val="2307019997"/>
                    </a:ext>
                  </a:extLst>
                </a:gridCol>
                <a:gridCol w="1488883">
                  <a:extLst>
                    <a:ext uri="{9D8B030D-6E8A-4147-A177-3AD203B41FA5}">
                      <a16:colId xmlns:a16="http://schemas.microsoft.com/office/drawing/2014/main" val="1127569402"/>
                    </a:ext>
                  </a:extLst>
                </a:gridCol>
                <a:gridCol w="1325317">
                  <a:extLst>
                    <a:ext uri="{9D8B030D-6E8A-4147-A177-3AD203B41FA5}">
                      <a16:colId xmlns:a16="http://schemas.microsoft.com/office/drawing/2014/main" val="340654065"/>
                    </a:ext>
                  </a:extLst>
                </a:gridCol>
              </a:tblGrid>
              <a:tr h="364607">
                <a:tc>
                  <a:txBody>
                    <a:bodyPr/>
                    <a:lstStyle/>
                    <a:p>
                      <a:pPr algn="ctr"/>
                      <a:r>
                        <a:rPr lang="en-US"/>
                        <a:t>Accuracy</a:t>
                      </a:r>
                    </a:p>
                  </a:txBody>
                  <a:tcPr/>
                </a:tc>
                <a:tc>
                  <a:txBody>
                    <a:bodyPr/>
                    <a:lstStyle/>
                    <a:p>
                      <a:pPr algn="ctr"/>
                      <a:r>
                        <a:rPr lang="en-US"/>
                        <a:t>Precision</a:t>
                      </a:r>
                    </a:p>
                  </a:txBody>
                  <a:tcPr/>
                </a:tc>
                <a:tc>
                  <a:txBody>
                    <a:bodyPr/>
                    <a:lstStyle/>
                    <a:p>
                      <a:pPr algn="ctr"/>
                      <a:r>
                        <a:rPr lang="en-US"/>
                        <a:t>Recall</a:t>
                      </a:r>
                    </a:p>
                  </a:txBody>
                  <a:tcPr/>
                </a:tc>
                <a:extLst>
                  <a:ext uri="{0D108BD9-81ED-4DB2-BD59-A6C34878D82A}">
                    <a16:rowId xmlns:a16="http://schemas.microsoft.com/office/drawing/2014/main" val="3913695275"/>
                  </a:ext>
                </a:extLst>
              </a:tr>
              <a:tr h="364607">
                <a:tc>
                  <a:txBody>
                    <a:bodyPr/>
                    <a:lstStyle/>
                    <a:p>
                      <a:pPr algn="ctr"/>
                      <a:r>
                        <a:rPr lang="en-US" sz="1000"/>
                        <a:t>0.69</a:t>
                      </a:r>
                    </a:p>
                  </a:txBody>
                  <a:tcPr anchor="ctr"/>
                </a:tc>
                <a:tc>
                  <a:txBody>
                    <a:bodyPr/>
                    <a:lstStyle/>
                    <a:p>
                      <a:pPr lvl="0" algn="ctr">
                        <a:buNone/>
                      </a:pPr>
                      <a:r>
                        <a:rPr lang="en-US" sz="1000" b="0" i="0" u="none" strike="noStrike" noProof="0">
                          <a:solidFill>
                            <a:schemeClr val="bg2"/>
                          </a:solidFill>
                          <a:latin typeface="Menlo"/>
                        </a:rPr>
                        <a:t>0.18</a:t>
                      </a:r>
                    </a:p>
                  </a:txBody>
                  <a:tcPr anchor="ctr"/>
                </a:tc>
                <a:tc>
                  <a:txBody>
                    <a:bodyPr/>
                    <a:lstStyle/>
                    <a:p>
                      <a:pPr lvl="0" algn="ctr">
                        <a:buNone/>
                      </a:pPr>
                      <a:r>
                        <a:rPr lang="en-US" sz="1000" b="0" i="0" u="none" strike="noStrike" noProof="0">
                          <a:solidFill>
                            <a:schemeClr val="bg2"/>
                          </a:solidFill>
                          <a:latin typeface="Menlo"/>
                        </a:rPr>
                        <a:t>0.81</a:t>
                      </a:r>
                    </a:p>
                  </a:txBody>
                  <a:tcPr anchor="ctr"/>
                </a:tc>
                <a:extLst>
                  <a:ext uri="{0D108BD9-81ED-4DB2-BD59-A6C34878D82A}">
                    <a16:rowId xmlns:a16="http://schemas.microsoft.com/office/drawing/2014/main" val="3343518672"/>
                  </a:ext>
                </a:extLst>
              </a:tr>
            </a:tbl>
          </a:graphicData>
        </a:graphic>
      </p:graphicFrame>
      <p:pic>
        <p:nvPicPr>
          <p:cNvPr id="4" name="Picture 5" descr="A blue squares with white numbers&#10;&#10;Description automatically generated">
            <a:extLst>
              <a:ext uri="{FF2B5EF4-FFF2-40B4-BE49-F238E27FC236}">
                <a16:creationId xmlns:a16="http://schemas.microsoft.com/office/drawing/2014/main" id="{54A7805D-488C-557C-5BED-22186E17E9C7}"/>
              </a:ext>
            </a:extLst>
          </p:cNvPr>
          <p:cNvPicPr>
            <a:picLocks noChangeAspect="1"/>
          </p:cNvPicPr>
          <p:nvPr/>
        </p:nvPicPr>
        <p:blipFill>
          <a:blip r:embed="rId3"/>
          <a:stretch>
            <a:fillRect/>
          </a:stretch>
        </p:blipFill>
        <p:spPr>
          <a:xfrm>
            <a:off x="753824" y="1414023"/>
            <a:ext cx="3175589" cy="2614168"/>
          </a:xfrm>
          <a:prstGeom prst="rect">
            <a:avLst/>
          </a:prstGeom>
          <a:ln>
            <a:solidFill>
              <a:schemeClr val="bg2"/>
            </a:solidFill>
          </a:ln>
        </p:spPr>
      </p:pic>
      <p:pic>
        <p:nvPicPr>
          <p:cNvPr id="6" name="Picture 6" descr="A graph with text on it&#10;&#10;Description automatically generated">
            <a:extLst>
              <a:ext uri="{FF2B5EF4-FFF2-40B4-BE49-F238E27FC236}">
                <a16:creationId xmlns:a16="http://schemas.microsoft.com/office/drawing/2014/main" id="{F7A1B011-BDA8-2A14-8471-24F3366C3B6F}"/>
              </a:ext>
            </a:extLst>
          </p:cNvPr>
          <p:cNvPicPr>
            <a:picLocks noChangeAspect="1"/>
          </p:cNvPicPr>
          <p:nvPr/>
        </p:nvPicPr>
        <p:blipFill>
          <a:blip r:embed="rId4"/>
          <a:stretch>
            <a:fillRect/>
          </a:stretch>
        </p:blipFill>
        <p:spPr>
          <a:xfrm>
            <a:off x="4454411" y="2353257"/>
            <a:ext cx="4285016" cy="2616087"/>
          </a:xfrm>
          <a:prstGeom prst="rect">
            <a:avLst/>
          </a:prstGeom>
          <a:ln>
            <a:solidFill>
              <a:schemeClr val="bg2"/>
            </a:solidFill>
          </a:ln>
        </p:spPr>
      </p:pic>
    </p:spTree>
    <p:extLst>
      <p:ext uri="{BB962C8B-B14F-4D97-AF65-F5344CB8AC3E}">
        <p14:creationId xmlns:p14="http://schemas.microsoft.com/office/powerpoint/2010/main" val="69853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p>
        </p:txBody>
      </p:sp>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r>
              <a:rPr lang="en"/>
              <a:t>CONCLUSION</a:t>
            </a:r>
            <a:endParaRPr lang="en-US"/>
          </a:p>
        </p:txBody>
      </p:sp>
      <p:sp>
        <p:nvSpPr>
          <p:cNvPr id="422" name="Google Shape;422;p4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p>
            <a:pPr marL="0" indent="0"/>
            <a:r>
              <a:rPr lang="en"/>
              <a:t>Key Insights and Next Steps</a:t>
            </a:r>
          </a:p>
        </p:txBody>
      </p:sp>
    </p:spTree>
    <p:extLst>
      <p:ext uri="{BB962C8B-B14F-4D97-AF65-F5344CB8AC3E}">
        <p14:creationId xmlns:p14="http://schemas.microsoft.com/office/powerpoint/2010/main" val="278403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2" name="Picture 2" descr="A pink and white rectangle&#10;&#10;Description automatically generated">
            <a:extLst>
              <a:ext uri="{FF2B5EF4-FFF2-40B4-BE49-F238E27FC236}">
                <a16:creationId xmlns:a16="http://schemas.microsoft.com/office/drawing/2014/main" id="{6B04C454-EEF2-0953-E98A-DA058A072FDE}"/>
              </a:ext>
            </a:extLst>
          </p:cNvPr>
          <p:cNvPicPr>
            <a:picLocks noChangeAspect="1"/>
          </p:cNvPicPr>
          <p:nvPr/>
        </p:nvPicPr>
        <p:blipFill>
          <a:blip r:embed="rId3"/>
          <a:stretch>
            <a:fillRect/>
          </a:stretch>
        </p:blipFill>
        <p:spPr>
          <a:xfrm rot="10800000">
            <a:off x="7893749" y="-25400"/>
            <a:ext cx="1651799" cy="5167085"/>
          </a:xfrm>
          <a:prstGeom prst="rect">
            <a:avLst/>
          </a:prstGeom>
        </p:spPr>
      </p:pic>
      <p:sp>
        <p:nvSpPr>
          <p:cNvPr id="372" name="Google Shape;372;p39"/>
          <p:cNvSpPr txBox="1">
            <a:spLocks noGrp="1"/>
          </p:cNvSpPr>
          <p:nvPr>
            <p:ph type="subTitle" idx="1"/>
          </p:nvPr>
        </p:nvSpPr>
        <p:spPr>
          <a:xfrm>
            <a:off x="9548797" y="597614"/>
            <a:ext cx="2900572" cy="3940842"/>
          </a:xfrm>
          <a:prstGeom prst="rect">
            <a:avLst/>
          </a:prstGeom>
        </p:spPr>
        <p:txBody>
          <a:bodyPr spcFirstLastPara="1" wrap="square" lIns="91425" tIns="91425" rIns="91425" bIns="91425" anchor="t" anchorCtr="0">
            <a:noAutofit/>
          </a:bodyPr>
          <a:lstStyle/>
          <a:p>
            <a:pPr marL="0" indent="0">
              <a:lnSpc>
                <a:spcPct val="150000"/>
              </a:lnSpc>
              <a:buNone/>
            </a:pPr>
            <a:endParaRPr lang="en" sz="1800"/>
          </a:p>
        </p:txBody>
      </p:sp>
      <p:sp>
        <p:nvSpPr>
          <p:cNvPr id="373" name="Google Shape;373;p39"/>
          <p:cNvSpPr txBox="1">
            <a:spLocks noGrp="1"/>
          </p:cNvSpPr>
          <p:nvPr>
            <p:ph type="title"/>
          </p:nvPr>
        </p:nvSpPr>
        <p:spPr>
          <a:xfrm>
            <a:off x="0" y="380996"/>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13" name="Arrow: Pentagon 12">
            <a:extLst>
              <a:ext uri="{FF2B5EF4-FFF2-40B4-BE49-F238E27FC236}">
                <a16:creationId xmlns:a16="http://schemas.microsoft.com/office/drawing/2014/main" id="{40044DE6-8ADC-6276-0662-4AB060D224B1}"/>
              </a:ext>
            </a:extLst>
          </p:cNvPr>
          <p:cNvSpPr/>
          <p:nvPr/>
        </p:nvSpPr>
        <p:spPr>
          <a:xfrm>
            <a:off x="885155" y="1852239"/>
            <a:ext cx="791209" cy="351029"/>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jalla One"/>
                <a:cs typeface="Arial"/>
              </a:rPr>
              <a:t>2</a:t>
            </a:r>
          </a:p>
        </p:txBody>
      </p:sp>
      <p:sp>
        <p:nvSpPr>
          <p:cNvPr id="14" name="Arrow: Pentagon 13">
            <a:extLst>
              <a:ext uri="{FF2B5EF4-FFF2-40B4-BE49-F238E27FC236}">
                <a16:creationId xmlns:a16="http://schemas.microsoft.com/office/drawing/2014/main" id="{42D4853B-B8AB-E7C2-F86D-50801840A2BB}"/>
              </a:ext>
            </a:extLst>
          </p:cNvPr>
          <p:cNvSpPr/>
          <p:nvPr/>
        </p:nvSpPr>
        <p:spPr>
          <a:xfrm>
            <a:off x="884463" y="2325749"/>
            <a:ext cx="791209" cy="345534"/>
          </a:xfrm>
          <a:prstGeom prst="homePlat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jalla One"/>
                <a:cs typeface="Arial"/>
              </a:rPr>
              <a:t>3</a:t>
            </a:r>
            <a:endParaRPr lang="en-US">
              <a:latin typeface="Fjalla One"/>
            </a:endParaRPr>
          </a:p>
        </p:txBody>
      </p:sp>
      <p:sp>
        <p:nvSpPr>
          <p:cNvPr id="15" name="Arrow: Pentagon 14">
            <a:extLst>
              <a:ext uri="{FF2B5EF4-FFF2-40B4-BE49-F238E27FC236}">
                <a16:creationId xmlns:a16="http://schemas.microsoft.com/office/drawing/2014/main" id="{15C5E68E-FA45-A2F6-21DC-0E70CDC492BE}"/>
              </a:ext>
            </a:extLst>
          </p:cNvPr>
          <p:cNvSpPr/>
          <p:nvPr/>
        </p:nvSpPr>
        <p:spPr>
          <a:xfrm>
            <a:off x="880619" y="2783734"/>
            <a:ext cx="791209" cy="351029"/>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jalla One"/>
                <a:cs typeface="Arial"/>
              </a:rPr>
              <a:t>4</a:t>
            </a:r>
            <a:endParaRPr lang="en-US">
              <a:latin typeface="Fjalla One"/>
            </a:endParaRPr>
          </a:p>
        </p:txBody>
      </p:sp>
      <p:sp>
        <p:nvSpPr>
          <p:cNvPr id="16" name="Arrow: Pentagon 15">
            <a:extLst>
              <a:ext uri="{FF2B5EF4-FFF2-40B4-BE49-F238E27FC236}">
                <a16:creationId xmlns:a16="http://schemas.microsoft.com/office/drawing/2014/main" id="{36FFF360-A0A0-231B-8B2B-E2EC45E2C06C}"/>
              </a:ext>
            </a:extLst>
          </p:cNvPr>
          <p:cNvSpPr/>
          <p:nvPr/>
        </p:nvSpPr>
        <p:spPr>
          <a:xfrm>
            <a:off x="885156" y="1354394"/>
            <a:ext cx="791209" cy="345534"/>
          </a:xfrm>
          <a:prstGeom prst="homePlat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Fjalla One"/>
                <a:cs typeface="Arial"/>
              </a:rPr>
              <a:t>1</a:t>
            </a:r>
            <a:endParaRPr lang="en-US">
              <a:latin typeface="Fjalla One"/>
            </a:endParaRPr>
          </a:p>
        </p:txBody>
      </p:sp>
      <p:sp>
        <p:nvSpPr>
          <p:cNvPr id="17" name="Arrow: Pentagon 16">
            <a:extLst>
              <a:ext uri="{FF2B5EF4-FFF2-40B4-BE49-F238E27FC236}">
                <a16:creationId xmlns:a16="http://schemas.microsoft.com/office/drawing/2014/main" id="{36FFF360-A0A0-231B-8B2B-E2EC45E2C06C}"/>
              </a:ext>
            </a:extLst>
          </p:cNvPr>
          <p:cNvSpPr/>
          <p:nvPr/>
        </p:nvSpPr>
        <p:spPr>
          <a:xfrm>
            <a:off x="882888" y="3267619"/>
            <a:ext cx="791209" cy="345534"/>
          </a:xfrm>
          <a:prstGeom prst="homePlat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Fjalla One"/>
                <a:cs typeface="Arial"/>
              </a:rPr>
              <a:t>5</a:t>
            </a:r>
            <a:endParaRPr lang="en-US">
              <a:latin typeface="Fjalla One"/>
            </a:endParaRPr>
          </a:p>
        </p:txBody>
      </p:sp>
      <p:sp>
        <p:nvSpPr>
          <p:cNvPr id="18" name="Arrow: Pentagon 17">
            <a:extLst>
              <a:ext uri="{FF2B5EF4-FFF2-40B4-BE49-F238E27FC236}">
                <a16:creationId xmlns:a16="http://schemas.microsoft.com/office/drawing/2014/main" id="{873BABB4-4C68-E2E6-1DEE-EDE7BB60B604}"/>
              </a:ext>
            </a:extLst>
          </p:cNvPr>
          <p:cNvSpPr/>
          <p:nvPr/>
        </p:nvSpPr>
        <p:spPr>
          <a:xfrm>
            <a:off x="882887" y="3753771"/>
            <a:ext cx="791209" cy="351029"/>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Fjalla One"/>
                <a:cs typeface="Arial"/>
              </a:rPr>
              <a:t>6</a:t>
            </a:r>
          </a:p>
        </p:txBody>
      </p:sp>
      <p:sp>
        <p:nvSpPr>
          <p:cNvPr id="35" name="Right Triangle 34">
            <a:extLst>
              <a:ext uri="{FF2B5EF4-FFF2-40B4-BE49-F238E27FC236}">
                <a16:creationId xmlns:a16="http://schemas.microsoft.com/office/drawing/2014/main" id="{BBDC5221-C46A-505E-1F8E-DD01341CC731}"/>
              </a:ext>
            </a:extLst>
          </p:cNvPr>
          <p:cNvSpPr/>
          <p:nvPr/>
        </p:nvSpPr>
        <p:spPr>
          <a:xfrm rot="10800000" flipH="1">
            <a:off x="0" y="-1"/>
            <a:ext cx="681403" cy="3137752"/>
          </a:xfrm>
          <a:prstGeom prst="r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7889620-9B1A-8FBB-93B3-2CB78C10E9DB}"/>
              </a:ext>
            </a:extLst>
          </p:cNvPr>
          <p:cNvGrpSpPr/>
          <p:nvPr/>
        </p:nvGrpSpPr>
        <p:grpSpPr>
          <a:xfrm>
            <a:off x="1840904" y="1334121"/>
            <a:ext cx="6468620" cy="2764676"/>
            <a:chOff x="1803278" y="1525151"/>
            <a:chExt cx="6228494" cy="2452071"/>
          </a:xfrm>
        </p:grpSpPr>
        <p:grpSp>
          <p:nvGrpSpPr>
            <p:cNvPr id="32" name="Group 31">
              <a:extLst>
                <a:ext uri="{FF2B5EF4-FFF2-40B4-BE49-F238E27FC236}">
                  <a16:creationId xmlns:a16="http://schemas.microsoft.com/office/drawing/2014/main" id="{A6620E29-7561-1C96-542F-6E77F2F0DA83}"/>
                </a:ext>
              </a:extLst>
            </p:cNvPr>
            <p:cNvGrpSpPr/>
            <p:nvPr/>
          </p:nvGrpSpPr>
          <p:grpSpPr>
            <a:xfrm>
              <a:off x="1803278" y="1921569"/>
              <a:ext cx="5653941" cy="2055653"/>
              <a:chOff x="1792288" y="1663700"/>
              <a:chExt cx="5126403" cy="1874050"/>
            </a:xfrm>
          </p:grpSpPr>
          <p:sp>
            <p:nvSpPr>
              <p:cNvPr id="25" name="TextBox 24">
                <a:extLst>
                  <a:ext uri="{FF2B5EF4-FFF2-40B4-BE49-F238E27FC236}">
                    <a16:creationId xmlns:a16="http://schemas.microsoft.com/office/drawing/2014/main" id="{A03C0AF9-DB8C-680C-2EBD-9BE9E270AC5B}"/>
                  </a:ext>
                </a:extLst>
              </p:cNvPr>
              <p:cNvSpPr txBox="1"/>
              <p:nvPr/>
            </p:nvSpPr>
            <p:spPr>
              <a:xfrm>
                <a:off x="1792288" y="1663700"/>
                <a:ext cx="5126403" cy="298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rPr>
                  <a:t>Our Approach</a:t>
                </a:r>
                <a:r>
                  <a:rPr lang="en-US" sz="1800">
                    <a:solidFill>
                      <a:srgbClr val="2C272A"/>
                    </a:solidFill>
                    <a:latin typeface="Fjalla One"/>
                    <a:ea typeface="Roboto Condensed"/>
                    <a:cs typeface="Roboto Condensed"/>
                  </a:rPr>
                  <a:t>​</a:t>
                </a:r>
                <a:endParaRPr lang="en-US">
                  <a:latin typeface="Fjalla One"/>
                </a:endParaRPr>
              </a:p>
            </p:txBody>
          </p:sp>
          <p:sp>
            <p:nvSpPr>
              <p:cNvPr id="26" name="TextBox 25">
                <a:extLst>
                  <a:ext uri="{FF2B5EF4-FFF2-40B4-BE49-F238E27FC236}">
                    <a16:creationId xmlns:a16="http://schemas.microsoft.com/office/drawing/2014/main" id="{15DAC409-0E28-38F4-4D7F-A300A9F83B5D}"/>
                  </a:ext>
                </a:extLst>
              </p:cNvPr>
              <p:cNvSpPr txBox="1"/>
              <p:nvPr/>
            </p:nvSpPr>
            <p:spPr>
              <a:xfrm>
                <a:off x="1792288" y="2066925"/>
                <a:ext cx="5126403" cy="298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rPr>
                  <a:t>Exploratory Data Analysis</a:t>
                </a:r>
                <a:endParaRPr lang="en-US">
                  <a:latin typeface="Fjalla One"/>
                </a:endParaRPr>
              </a:p>
            </p:txBody>
          </p:sp>
          <p:sp>
            <p:nvSpPr>
              <p:cNvPr id="27" name="TextBox 26">
                <a:extLst>
                  <a:ext uri="{FF2B5EF4-FFF2-40B4-BE49-F238E27FC236}">
                    <a16:creationId xmlns:a16="http://schemas.microsoft.com/office/drawing/2014/main" id="{C1153211-0F96-2860-CE11-71544B6A7B93}"/>
                  </a:ext>
                </a:extLst>
              </p:cNvPr>
              <p:cNvSpPr txBox="1"/>
              <p:nvPr/>
            </p:nvSpPr>
            <p:spPr>
              <a:xfrm>
                <a:off x="1792288" y="2470150"/>
                <a:ext cx="5126403" cy="298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ea typeface="Roboto Condensed"/>
                  </a:rPr>
                  <a:t>Data Preprocessing</a:t>
                </a:r>
                <a:endParaRPr lang="en-US"/>
              </a:p>
            </p:txBody>
          </p:sp>
          <p:sp>
            <p:nvSpPr>
              <p:cNvPr id="28" name="TextBox 27">
                <a:extLst>
                  <a:ext uri="{FF2B5EF4-FFF2-40B4-BE49-F238E27FC236}">
                    <a16:creationId xmlns:a16="http://schemas.microsoft.com/office/drawing/2014/main" id="{1BF42B1D-B491-9FE5-96FC-4029FD80E1F4}"/>
                  </a:ext>
                </a:extLst>
              </p:cNvPr>
              <p:cNvSpPr txBox="1"/>
              <p:nvPr/>
            </p:nvSpPr>
            <p:spPr>
              <a:xfrm>
                <a:off x="1792288" y="2873375"/>
                <a:ext cx="5126403" cy="298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rPr>
                  <a:t>Modelling  </a:t>
                </a:r>
                <a:endParaRPr lang="en-US">
                  <a:latin typeface="Fjalla One"/>
                </a:endParaRPr>
              </a:p>
            </p:txBody>
          </p:sp>
          <p:sp>
            <p:nvSpPr>
              <p:cNvPr id="30" name="TextBox 29">
                <a:extLst>
                  <a:ext uri="{FF2B5EF4-FFF2-40B4-BE49-F238E27FC236}">
                    <a16:creationId xmlns:a16="http://schemas.microsoft.com/office/drawing/2014/main" id="{CE2D91F6-9715-AAB1-B5AD-4305B69BC738}"/>
                  </a:ext>
                </a:extLst>
              </p:cNvPr>
              <p:cNvSpPr txBox="1"/>
              <p:nvPr/>
            </p:nvSpPr>
            <p:spPr>
              <a:xfrm>
                <a:off x="1792288" y="3239117"/>
                <a:ext cx="5126403" cy="298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rPr>
                  <a:t>Conclusion</a:t>
                </a:r>
                <a:endParaRPr lang="en-US">
                  <a:latin typeface="Fjalla One"/>
                </a:endParaRPr>
              </a:p>
            </p:txBody>
          </p:sp>
        </p:grpSp>
        <p:sp>
          <p:nvSpPr>
            <p:cNvPr id="33" name="TextBox 32">
              <a:extLst>
                <a:ext uri="{FF2B5EF4-FFF2-40B4-BE49-F238E27FC236}">
                  <a16:creationId xmlns:a16="http://schemas.microsoft.com/office/drawing/2014/main" id="{2A5467AE-893C-69BA-5B09-10349F980AC6}"/>
                </a:ext>
              </a:extLst>
            </p:cNvPr>
            <p:cNvSpPr txBox="1"/>
            <p:nvPr/>
          </p:nvSpPr>
          <p:spPr>
            <a:xfrm>
              <a:off x="1804621" y="1525151"/>
              <a:ext cx="6227151" cy="327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Fjalla One"/>
                </a:rPr>
                <a:t>Introduction: problem statement &amp; data snapshot</a:t>
              </a:r>
              <a:endParaRPr lang="en-US">
                <a:latin typeface="Fjalla One"/>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62"/>
          <p:cNvSpPr txBox="1">
            <a:spLocks noGrp="1"/>
          </p:cNvSpPr>
          <p:nvPr>
            <p:ph type="body" idx="1"/>
          </p:nvPr>
        </p:nvSpPr>
        <p:spPr>
          <a:xfrm>
            <a:off x="434151" y="1125982"/>
            <a:ext cx="7891131" cy="3341408"/>
          </a:xfrm>
          <a:prstGeom prst="rect">
            <a:avLst/>
          </a:prstGeom>
        </p:spPr>
        <p:txBody>
          <a:bodyPr spcFirstLastPara="1" wrap="square" lIns="91425" tIns="91425" rIns="91425" bIns="91425" anchor="t" anchorCtr="0">
            <a:noAutofit/>
          </a:bodyPr>
          <a:lstStyle/>
          <a:p>
            <a:pPr marL="285750" indent="-285750">
              <a:buFont typeface="Arial"/>
              <a:buChar char="•"/>
            </a:pPr>
            <a:r>
              <a:rPr lang="en" b="1"/>
              <a:t>Objective :</a:t>
            </a:r>
            <a:r>
              <a:rPr lang="en"/>
              <a:t> Categorize patients by utilizing machine learning concepts</a:t>
            </a:r>
            <a:endParaRPr lang="en-US"/>
          </a:p>
          <a:p>
            <a:pPr marL="0" indent="0">
              <a:buNone/>
            </a:pPr>
            <a:endParaRPr lang="en"/>
          </a:p>
          <a:p>
            <a:pPr marL="285750" indent="-285750">
              <a:buFont typeface="Arial"/>
              <a:buChar char="•"/>
            </a:pPr>
            <a:r>
              <a:rPr lang="en" b="1"/>
              <a:t>Model Performance : O</a:t>
            </a:r>
            <a:r>
              <a:rPr lang="en"/>
              <a:t>ur logistic model achieved a recall score of </a:t>
            </a:r>
            <a:r>
              <a:rPr lang="en" b="1"/>
              <a:t>0.81</a:t>
            </a:r>
            <a:r>
              <a:rPr lang="en"/>
              <a:t>, ensuring we can better identify potential risky patients.</a:t>
            </a:r>
            <a:endParaRPr lang="en-US"/>
          </a:p>
          <a:p>
            <a:pPr marL="285750" indent="-285750">
              <a:buFont typeface="Arial"/>
              <a:buChar char="•"/>
            </a:pPr>
            <a:endParaRPr lang="en"/>
          </a:p>
          <a:p>
            <a:pPr marL="285750" indent="-285750">
              <a:buFont typeface="Arial"/>
              <a:buChar char="•"/>
            </a:pPr>
            <a:r>
              <a:rPr lang="en" b="1"/>
              <a:t>Key Insights : The patient screening tool we propose must include "</a:t>
            </a:r>
            <a:r>
              <a:rPr lang="en"/>
              <a:t>Age category", "general health", "smoking history", and "gender" since they emerged as important variables in predicting patient's susceptibility to CVD.</a:t>
            </a:r>
            <a:endParaRPr lang="en-US"/>
          </a:p>
          <a:p>
            <a:pPr marL="285750" indent="-285750">
              <a:buFont typeface="Arial"/>
              <a:buChar char="•"/>
            </a:pPr>
            <a:endParaRPr lang="en"/>
          </a:p>
          <a:p>
            <a:pPr marL="285750" indent="-285750">
              <a:buFont typeface="Arial"/>
              <a:buChar char="•"/>
            </a:pPr>
            <a:r>
              <a:rPr lang="en" b="1"/>
              <a:t>Implementations</a:t>
            </a:r>
            <a:r>
              <a:rPr lang="en"/>
              <a:t>:</a:t>
            </a:r>
          </a:p>
          <a:p>
            <a:pPr marL="742950" lvl="1" indent="-285750">
              <a:buFont typeface="Arial"/>
              <a:buChar char="•"/>
            </a:pPr>
            <a:r>
              <a:rPr lang="en" b="1"/>
              <a:t>Health professionals</a:t>
            </a:r>
            <a:r>
              <a:rPr lang="en"/>
              <a:t>: enhancement in patients screening, preventive treatment and resource allocation </a:t>
            </a:r>
          </a:p>
          <a:p>
            <a:pPr marL="742950" lvl="1" indent="-285750">
              <a:buFont typeface="Arial"/>
              <a:buChar char="•"/>
            </a:pPr>
            <a:r>
              <a:rPr lang="en" b="1"/>
              <a:t>Individuals</a:t>
            </a:r>
            <a:r>
              <a:rPr lang="en"/>
              <a:t>: self-assessment / increase awareness and emergency handling </a:t>
            </a:r>
          </a:p>
          <a:p>
            <a:pPr marL="0" indent="0">
              <a:buNone/>
            </a:pPr>
            <a:endParaRPr lang="en"/>
          </a:p>
          <a:p>
            <a:endParaRPr lang="en-US"/>
          </a:p>
          <a:p>
            <a:endParaRPr lang="en-US"/>
          </a:p>
        </p:txBody>
      </p:sp>
      <p:sp>
        <p:nvSpPr>
          <p:cNvPr id="1200" name="Google Shape;1200;p62"/>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CONCLUSION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9"/>
        <p:cNvGrpSpPr/>
        <p:nvPr/>
      </p:nvGrpSpPr>
      <p:grpSpPr>
        <a:xfrm>
          <a:off x="0" y="0"/>
          <a:ext cx="0" cy="0"/>
          <a:chOff x="0" y="0"/>
          <a:chExt cx="0" cy="0"/>
        </a:xfrm>
      </p:grpSpPr>
      <p:sp>
        <p:nvSpPr>
          <p:cNvPr id="650" name="Google Shape;650;p47"/>
          <p:cNvSpPr txBox="1">
            <a:spLocks noGrp="1"/>
          </p:cNvSpPr>
          <p:nvPr>
            <p:ph type="title"/>
          </p:nvPr>
        </p:nvSpPr>
        <p:spPr>
          <a:xfrm>
            <a:off x="244654" y="1345795"/>
            <a:ext cx="3711483" cy="1158528"/>
          </a:xfrm>
          <a:prstGeom prst="rect">
            <a:avLst/>
          </a:prstGeom>
        </p:spPr>
        <p:txBody>
          <a:bodyPr spcFirstLastPara="1" wrap="square" lIns="91425" tIns="91425" rIns="91425" bIns="91425" anchor="t" anchorCtr="0">
            <a:noAutofit/>
          </a:bodyPr>
          <a:lstStyle/>
          <a:p>
            <a:r>
              <a:rPr lang="en" sz="3600">
                <a:solidFill>
                  <a:schemeClr val="tx1">
                    <a:lumMod val="50000"/>
                  </a:schemeClr>
                </a:solidFill>
                <a:cs typeface="Arial"/>
              </a:rPr>
              <a:t>What Starts Here Changes the World</a:t>
            </a:r>
            <a:endParaRPr lang="en-US" sz="3600">
              <a:solidFill>
                <a:schemeClr val="tx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4"/>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277" name="Google Shape;1277;p64"/>
          <p:cNvSpPr txBox="1">
            <a:spLocks noGrp="1"/>
          </p:cNvSpPr>
          <p:nvPr>
            <p:ph type="subTitle" idx="1"/>
          </p:nvPr>
        </p:nvSpPr>
        <p:spPr>
          <a:xfrm>
            <a:off x="1698296" y="1607301"/>
            <a:ext cx="5492923" cy="2150100"/>
          </a:xfrm>
          <a:prstGeom prst="rect">
            <a:avLst/>
          </a:prstGeom>
        </p:spPr>
        <p:txBody>
          <a:bodyPr spcFirstLastPara="1" wrap="square" lIns="91425" tIns="91425" rIns="91425" bIns="91425" anchor="ctr" anchorCtr="0">
            <a:noAutofit/>
          </a:bodyPr>
          <a:lstStyle/>
          <a:p>
            <a:pPr algn="l">
              <a:buClr>
                <a:schemeClr val="accent1"/>
              </a:buClr>
              <a:buChar char="●"/>
            </a:pPr>
            <a:r>
              <a:rPr lang="en-US" sz="1400">
                <a:solidFill>
                  <a:srgbClr val="374151"/>
                </a:solidFill>
              </a:rPr>
              <a:t>Cardiovascular Diseases Risk Prediction Dataset. Kaggle, 2022 : </a:t>
            </a:r>
            <a:r>
              <a:rPr lang="en-US" sz="1400" u="sng">
                <a:hlinkClick r:id="rId3"/>
              </a:rPr>
              <a:t>https://www.kaggle.com/datasets/alphiree/cardiovascular-diseases-risk-prediction-dataset</a:t>
            </a:r>
            <a:endParaRPr lang="en-US" sz="1400"/>
          </a:p>
          <a:p>
            <a:pPr algn="l">
              <a:lnSpc>
                <a:spcPct val="114999"/>
              </a:lnSpc>
              <a:buClr>
                <a:schemeClr val="accent1"/>
              </a:buClr>
              <a:buChar char="●"/>
            </a:pPr>
            <a:r>
              <a:rPr lang="en-US" sz="1400">
                <a:solidFill>
                  <a:srgbClr val="374151"/>
                </a:solidFill>
              </a:rPr>
              <a:t>Centers for Disease Control and Prevention. Heart Disease Facts. CDC : </a:t>
            </a:r>
            <a:r>
              <a:rPr lang="en-US" sz="1400" u="sng">
                <a:hlinkClick r:id="rId4"/>
              </a:rPr>
              <a:t>https://www.cdc.gov/heartdisease/facts.htm</a:t>
            </a:r>
          </a:p>
          <a:p>
            <a:pPr algn="l">
              <a:lnSpc>
                <a:spcPct val="114999"/>
              </a:lnSpc>
              <a:buClr>
                <a:schemeClr val="accent1"/>
              </a:buClr>
              <a:buChar char="●"/>
            </a:pPr>
            <a:r>
              <a:rPr lang="en-US" sz="1400"/>
              <a:t>https://www.healthleadersmedia.com/clinical-care/physician-appointment-wait-times-have-increased-significantly-survey-finds</a:t>
            </a:r>
            <a:endParaRPr lang="en-US" sz="1400" u="sng"/>
          </a:p>
        </p:txBody>
      </p:sp>
      <p:grpSp>
        <p:nvGrpSpPr>
          <p:cNvPr id="1278" name="Google Shape;1278;p64"/>
          <p:cNvGrpSpPr/>
          <p:nvPr/>
        </p:nvGrpSpPr>
        <p:grpSpPr>
          <a:xfrm flipH="1">
            <a:off x="791702" y="3135252"/>
            <a:ext cx="875911" cy="1144391"/>
            <a:chOff x="6534600" y="490300"/>
            <a:chExt cx="502300" cy="656225"/>
          </a:xfrm>
        </p:grpSpPr>
        <p:sp>
          <p:nvSpPr>
            <p:cNvPr id="1279" name="Google Shape;1279;p64"/>
            <p:cNvSpPr/>
            <p:nvPr/>
          </p:nvSpPr>
          <p:spPr>
            <a:xfrm>
              <a:off x="6534600" y="557000"/>
              <a:ext cx="502300" cy="589525"/>
            </a:xfrm>
            <a:custGeom>
              <a:avLst/>
              <a:gdLst/>
              <a:ahLst/>
              <a:cxnLst/>
              <a:rect l="l" t="t" r="r" b="b"/>
              <a:pathLst>
                <a:path w="20092" h="23581" extrusionOk="0">
                  <a:moveTo>
                    <a:pt x="11004" y="1"/>
                  </a:moveTo>
                  <a:lnTo>
                    <a:pt x="10305" y="1794"/>
                  </a:lnTo>
                  <a:lnTo>
                    <a:pt x="10274" y="1794"/>
                  </a:lnTo>
                  <a:cubicBezTo>
                    <a:pt x="9852" y="1638"/>
                    <a:pt x="9419" y="1563"/>
                    <a:pt x="8993" y="1563"/>
                  </a:cubicBezTo>
                  <a:cubicBezTo>
                    <a:pt x="7518" y="1563"/>
                    <a:pt x="6129" y="2453"/>
                    <a:pt x="5563" y="3892"/>
                  </a:cubicBezTo>
                  <a:cubicBezTo>
                    <a:pt x="3982" y="7813"/>
                    <a:pt x="1490" y="14135"/>
                    <a:pt x="335" y="17022"/>
                  </a:cubicBezTo>
                  <a:cubicBezTo>
                    <a:pt x="0" y="17904"/>
                    <a:pt x="426" y="18846"/>
                    <a:pt x="1277" y="19211"/>
                  </a:cubicBezTo>
                  <a:lnTo>
                    <a:pt x="11976" y="23466"/>
                  </a:lnTo>
                  <a:cubicBezTo>
                    <a:pt x="12174" y="23544"/>
                    <a:pt x="12377" y="23581"/>
                    <a:pt x="12578" y="23581"/>
                  </a:cubicBezTo>
                  <a:cubicBezTo>
                    <a:pt x="13244" y="23581"/>
                    <a:pt x="13878" y="23178"/>
                    <a:pt x="14134" y="22524"/>
                  </a:cubicBezTo>
                  <a:lnTo>
                    <a:pt x="19332" y="9484"/>
                  </a:lnTo>
                  <a:cubicBezTo>
                    <a:pt x="20092" y="7569"/>
                    <a:pt x="19150" y="5411"/>
                    <a:pt x="17265" y="4651"/>
                  </a:cubicBezTo>
                  <a:lnTo>
                    <a:pt x="18025" y="2767"/>
                  </a:lnTo>
                  <a:lnTo>
                    <a:pt x="11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a:off x="6799050" y="562325"/>
              <a:ext cx="183900" cy="98050"/>
            </a:xfrm>
            <a:custGeom>
              <a:avLst/>
              <a:gdLst/>
              <a:ahLst/>
              <a:cxnLst/>
              <a:rect l="l" t="t" r="r" b="b"/>
              <a:pathLst>
                <a:path w="7356" h="3922" extrusionOk="0">
                  <a:moveTo>
                    <a:pt x="334" y="1"/>
                  </a:moveTo>
                  <a:lnTo>
                    <a:pt x="0" y="882"/>
                  </a:lnTo>
                  <a:lnTo>
                    <a:pt x="6900" y="3922"/>
                  </a:lnTo>
                  <a:lnTo>
                    <a:pt x="7356" y="2797"/>
                  </a:lnTo>
                  <a:lnTo>
                    <a:pt x="3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a:off x="6784600" y="490300"/>
              <a:ext cx="243200" cy="159250"/>
            </a:xfrm>
            <a:custGeom>
              <a:avLst/>
              <a:gdLst/>
              <a:ahLst/>
              <a:cxnLst/>
              <a:rect l="l" t="t" r="r" b="b"/>
              <a:pathLst>
                <a:path w="9728" h="6370" extrusionOk="0">
                  <a:moveTo>
                    <a:pt x="1893" y="1"/>
                  </a:moveTo>
                  <a:cubicBezTo>
                    <a:pt x="1443" y="1"/>
                    <a:pt x="1014" y="283"/>
                    <a:pt x="852" y="724"/>
                  </a:cubicBezTo>
                  <a:lnTo>
                    <a:pt x="153" y="2456"/>
                  </a:lnTo>
                  <a:cubicBezTo>
                    <a:pt x="1" y="2821"/>
                    <a:pt x="183" y="3246"/>
                    <a:pt x="548" y="3398"/>
                  </a:cubicBezTo>
                  <a:lnTo>
                    <a:pt x="7843" y="6316"/>
                  </a:lnTo>
                  <a:cubicBezTo>
                    <a:pt x="7929" y="6353"/>
                    <a:pt x="8019" y="6370"/>
                    <a:pt x="8108" y="6370"/>
                  </a:cubicBezTo>
                  <a:cubicBezTo>
                    <a:pt x="8394" y="6370"/>
                    <a:pt x="8669" y="6192"/>
                    <a:pt x="8785" y="5891"/>
                  </a:cubicBezTo>
                  <a:lnTo>
                    <a:pt x="9484" y="4158"/>
                  </a:lnTo>
                  <a:cubicBezTo>
                    <a:pt x="9727" y="3581"/>
                    <a:pt x="9423" y="2912"/>
                    <a:pt x="8846" y="2669"/>
                  </a:cubicBezTo>
                  <a:lnTo>
                    <a:pt x="2311" y="85"/>
                  </a:lnTo>
                  <a:cubicBezTo>
                    <a:pt x="2174" y="28"/>
                    <a:pt x="2033" y="1"/>
                    <a:pt x="18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a:off x="6809675" y="493175"/>
              <a:ext cx="34225" cy="86650"/>
            </a:xfrm>
            <a:custGeom>
              <a:avLst/>
              <a:gdLst/>
              <a:ahLst/>
              <a:cxnLst/>
              <a:rect l="l" t="t" r="r" b="b"/>
              <a:pathLst>
                <a:path w="1369" h="3466" extrusionOk="0">
                  <a:moveTo>
                    <a:pt x="1368" y="1"/>
                  </a:moveTo>
                  <a:cubicBezTo>
                    <a:pt x="1034" y="548"/>
                    <a:pt x="791" y="1095"/>
                    <a:pt x="578" y="1703"/>
                  </a:cubicBezTo>
                  <a:cubicBezTo>
                    <a:pt x="335" y="2250"/>
                    <a:pt x="122" y="2858"/>
                    <a:pt x="1" y="3466"/>
                  </a:cubicBezTo>
                  <a:cubicBezTo>
                    <a:pt x="305" y="2919"/>
                    <a:pt x="578" y="2372"/>
                    <a:pt x="761" y="1794"/>
                  </a:cubicBezTo>
                  <a:cubicBezTo>
                    <a:pt x="1034" y="1217"/>
                    <a:pt x="1216" y="609"/>
                    <a:pt x="1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4"/>
            <p:cNvSpPr/>
            <p:nvPr/>
          </p:nvSpPr>
          <p:spPr>
            <a:xfrm>
              <a:off x="6832475" y="502300"/>
              <a:ext cx="34225" cy="86650"/>
            </a:xfrm>
            <a:custGeom>
              <a:avLst/>
              <a:gdLst/>
              <a:ahLst/>
              <a:cxnLst/>
              <a:rect l="l" t="t" r="r" b="b"/>
              <a:pathLst>
                <a:path w="1369" h="3466" extrusionOk="0">
                  <a:moveTo>
                    <a:pt x="1368" y="0"/>
                  </a:moveTo>
                  <a:lnTo>
                    <a:pt x="1368" y="0"/>
                  </a:lnTo>
                  <a:cubicBezTo>
                    <a:pt x="1064" y="548"/>
                    <a:pt x="791" y="1095"/>
                    <a:pt x="608" y="1703"/>
                  </a:cubicBezTo>
                  <a:cubicBezTo>
                    <a:pt x="335" y="2280"/>
                    <a:pt x="122" y="2858"/>
                    <a:pt x="1" y="3466"/>
                  </a:cubicBezTo>
                  <a:cubicBezTo>
                    <a:pt x="304" y="2918"/>
                    <a:pt x="578" y="2371"/>
                    <a:pt x="791" y="1763"/>
                  </a:cubicBezTo>
                  <a:cubicBezTo>
                    <a:pt x="1034" y="1216"/>
                    <a:pt x="1247" y="608"/>
                    <a:pt x="13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6855275" y="511425"/>
              <a:ext cx="34975" cy="86650"/>
            </a:xfrm>
            <a:custGeom>
              <a:avLst/>
              <a:gdLst/>
              <a:ahLst/>
              <a:cxnLst/>
              <a:rect l="l" t="t" r="r" b="b"/>
              <a:pathLst>
                <a:path w="1399" h="3466" extrusionOk="0">
                  <a:moveTo>
                    <a:pt x="1399" y="0"/>
                  </a:moveTo>
                  <a:lnTo>
                    <a:pt x="1399" y="0"/>
                  </a:lnTo>
                  <a:cubicBezTo>
                    <a:pt x="1064" y="547"/>
                    <a:pt x="791" y="1125"/>
                    <a:pt x="608" y="1702"/>
                  </a:cubicBezTo>
                  <a:cubicBezTo>
                    <a:pt x="335" y="2280"/>
                    <a:pt x="152" y="2857"/>
                    <a:pt x="0" y="3465"/>
                  </a:cubicBezTo>
                  <a:cubicBezTo>
                    <a:pt x="335" y="2918"/>
                    <a:pt x="578" y="2371"/>
                    <a:pt x="791" y="1763"/>
                  </a:cubicBezTo>
                  <a:cubicBezTo>
                    <a:pt x="1064" y="1216"/>
                    <a:pt x="1247" y="608"/>
                    <a:pt x="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6878825" y="520525"/>
              <a:ext cx="34225" cy="86675"/>
            </a:xfrm>
            <a:custGeom>
              <a:avLst/>
              <a:gdLst/>
              <a:ahLst/>
              <a:cxnLst/>
              <a:rect l="l" t="t" r="r" b="b"/>
              <a:pathLst>
                <a:path w="1369" h="3467" extrusionOk="0">
                  <a:moveTo>
                    <a:pt x="1368" y="1"/>
                  </a:moveTo>
                  <a:cubicBezTo>
                    <a:pt x="1034" y="548"/>
                    <a:pt x="791" y="1126"/>
                    <a:pt x="578" y="1703"/>
                  </a:cubicBezTo>
                  <a:cubicBezTo>
                    <a:pt x="335" y="2281"/>
                    <a:pt x="122" y="2858"/>
                    <a:pt x="1" y="3466"/>
                  </a:cubicBezTo>
                  <a:cubicBezTo>
                    <a:pt x="305" y="2949"/>
                    <a:pt x="578" y="2372"/>
                    <a:pt x="761" y="1794"/>
                  </a:cubicBezTo>
                  <a:cubicBezTo>
                    <a:pt x="1034" y="1217"/>
                    <a:pt x="1216" y="609"/>
                    <a:pt x="1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6901625" y="530425"/>
              <a:ext cx="34225" cy="85875"/>
            </a:xfrm>
            <a:custGeom>
              <a:avLst/>
              <a:gdLst/>
              <a:ahLst/>
              <a:cxnLst/>
              <a:rect l="l" t="t" r="r" b="b"/>
              <a:pathLst>
                <a:path w="1369" h="3435" extrusionOk="0">
                  <a:moveTo>
                    <a:pt x="1368" y="0"/>
                  </a:moveTo>
                  <a:cubicBezTo>
                    <a:pt x="1034" y="517"/>
                    <a:pt x="791" y="1094"/>
                    <a:pt x="608" y="1672"/>
                  </a:cubicBezTo>
                  <a:cubicBezTo>
                    <a:pt x="335" y="2249"/>
                    <a:pt x="122" y="2827"/>
                    <a:pt x="1" y="3435"/>
                  </a:cubicBezTo>
                  <a:cubicBezTo>
                    <a:pt x="304" y="2918"/>
                    <a:pt x="578" y="2341"/>
                    <a:pt x="760" y="1763"/>
                  </a:cubicBezTo>
                  <a:cubicBezTo>
                    <a:pt x="1034" y="1186"/>
                    <a:pt x="1216" y="608"/>
                    <a:pt x="13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6925175" y="539525"/>
              <a:ext cx="34225" cy="85900"/>
            </a:xfrm>
            <a:custGeom>
              <a:avLst/>
              <a:gdLst/>
              <a:ahLst/>
              <a:cxnLst/>
              <a:rect l="l" t="t" r="r" b="b"/>
              <a:pathLst>
                <a:path w="1369" h="3436" extrusionOk="0">
                  <a:moveTo>
                    <a:pt x="1369" y="1"/>
                  </a:moveTo>
                  <a:lnTo>
                    <a:pt x="1369" y="1"/>
                  </a:lnTo>
                  <a:cubicBezTo>
                    <a:pt x="1034" y="518"/>
                    <a:pt x="791" y="1095"/>
                    <a:pt x="578" y="1673"/>
                  </a:cubicBezTo>
                  <a:cubicBezTo>
                    <a:pt x="335" y="2250"/>
                    <a:pt x="122" y="2828"/>
                    <a:pt x="1" y="3436"/>
                  </a:cubicBezTo>
                  <a:cubicBezTo>
                    <a:pt x="305" y="2919"/>
                    <a:pt x="578" y="2341"/>
                    <a:pt x="761" y="1764"/>
                  </a:cubicBezTo>
                  <a:cubicBezTo>
                    <a:pt x="1034" y="1186"/>
                    <a:pt x="1217" y="609"/>
                    <a:pt x="13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6947975" y="548650"/>
              <a:ext cx="34225" cy="86650"/>
            </a:xfrm>
            <a:custGeom>
              <a:avLst/>
              <a:gdLst/>
              <a:ahLst/>
              <a:cxnLst/>
              <a:rect l="l" t="t" r="r" b="b"/>
              <a:pathLst>
                <a:path w="1369" h="3466" extrusionOk="0">
                  <a:moveTo>
                    <a:pt x="1368" y="1"/>
                  </a:moveTo>
                  <a:lnTo>
                    <a:pt x="1368" y="1"/>
                  </a:lnTo>
                  <a:cubicBezTo>
                    <a:pt x="1065" y="517"/>
                    <a:pt x="791" y="1095"/>
                    <a:pt x="578" y="1672"/>
                  </a:cubicBezTo>
                  <a:cubicBezTo>
                    <a:pt x="335" y="2250"/>
                    <a:pt x="122" y="2827"/>
                    <a:pt x="1" y="3466"/>
                  </a:cubicBezTo>
                  <a:cubicBezTo>
                    <a:pt x="305" y="2919"/>
                    <a:pt x="578" y="2341"/>
                    <a:pt x="761" y="1764"/>
                  </a:cubicBezTo>
                  <a:cubicBezTo>
                    <a:pt x="1034" y="1186"/>
                    <a:pt x="1217" y="609"/>
                    <a:pt x="1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6970775" y="557775"/>
              <a:ext cx="34225" cy="85900"/>
            </a:xfrm>
            <a:custGeom>
              <a:avLst/>
              <a:gdLst/>
              <a:ahLst/>
              <a:cxnLst/>
              <a:rect l="l" t="t" r="r" b="b"/>
              <a:pathLst>
                <a:path w="1369" h="3436" extrusionOk="0">
                  <a:moveTo>
                    <a:pt x="1368" y="0"/>
                  </a:moveTo>
                  <a:cubicBezTo>
                    <a:pt x="1064" y="517"/>
                    <a:pt x="791" y="1095"/>
                    <a:pt x="608" y="1703"/>
                  </a:cubicBezTo>
                  <a:cubicBezTo>
                    <a:pt x="335" y="2250"/>
                    <a:pt x="153" y="2858"/>
                    <a:pt x="1" y="3435"/>
                  </a:cubicBezTo>
                  <a:cubicBezTo>
                    <a:pt x="335" y="2918"/>
                    <a:pt x="578" y="2341"/>
                    <a:pt x="791" y="1763"/>
                  </a:cubicBezTo>
                  <a:cubicBezTo>
                    <a:pt x="1034" y="1186"/>
                    <a:pt x="1247" y="608"/>
                    <a:pt x="13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6639475" y="725400"/>
              <a:ext cx="312325" cy="257475"/>
            </a:xfrm>
            <a:custGeom>
              <a:avLst/>
              <a:gdLst/>
              <a:ahLst/>
              <a:cxnLst/>
              <a:rect l="l" t="t" r="r" b="b"/>
              <a:pathLst>
                <a:path w="12493" h="10299" extrusionOk="0">
                  <a:moveTo>
                    <a:pt x="2868" y="1"/>
                  </a:moveTo>
                  <a:cubicBezTo>
                    <a:pt x="2649" y="1"/>
                    <a:pt x="2433" y="139"/>
                    <a:pt x="2340" y="347"/>
                  </a:cubicBezTo>
                  <a:lnTo>
                    <a:pt x="122" y="5940"/>
                  </a:lnTo>
                  <a:cubicBezTo>
                    <a:pt x="0" y="6244"/>
                    <a:pt x="152" y="6548"/>
                    <a:pt x="426" y="6669"/>
                  </a:cubicBezTo>
                  <a:lnTo>
                    <a:pt x="9423" y="10256"/>
                  </a:lnTo>
                  <a:cubicBezTo>
                    <a:pt x="9488" y="10285"/>
                    <a:pt x="9556" y="10298"/>
                    <a:pt x="9625" y="10298"/>
                  </a:cubicBezTo>
                  <a:cubicBezTo>
                    <a:pt x="9843" y="10298"/>
                    <a:pt x="10060" y="10161"/>
                    <a:pt x="10152" y="9952"/>
                  </a:cubicBezTo>
                  <a:lnTo>
                    <a:pt x="12371" y="4359"/>
                  </a:lnTo>
                  <a:cubicBezTo>
                    <a:pt x="12493" y="4055"/>
                    <a:pt x="12341" y="3721"/>
                    <a:pt x="12067" y="3630"/>
                  </a:cubicBezTo>
                  <a:lnTo>
                    <a:pt x="3070" y="43"/>
                  </a:lnTo>
                  <a:cubicBezTo>
                    <a:pt x="3005" y="14"/>
                    <a:pt x="2936" y="1"/>
                    <a:pt x="28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6653900" y="735575"/>
              <a:ext cx="281950" cy="233325"/>
            </a:xfrm>
            <a:custGeom>
              <a:avLst/>
              <a:gdLst/>
              <a:ahLst/>
              <a:cxnLst/>
              <a:rect l="l" t="t" r="r" b="b"/>
              <a:pathLst>
                <a:path w="11278" h="9333" extrusionOk="0">
                  <a:moveTo>
                    <a:pt x="2512" y="86"/>
                  </a:moveTo>
                  <a:lnTo>
                    <a:pt x="2512" y="86"/>
                  </a:lnTo>
                  <a:cubicBezTo>
                    <a:pt x="2512" y="86"/>
                    <a:pt x="2505" y="88"/>
                    <a:pt x="2493" y="92"/>
                  </a:cubicBezTo>
                  <a:lnTo>
                    <a:pt x="2493" y="92"/>
                  </a:lnTo>
                  <a:lnTo>
                    <a:pt x="2493" y="92"/>
                  </a:lnTo>
                  <a:cubicBezTo>
                    <a:pt x="2506" y="88"/>
                    <a:pt x="2512" y="86"/>
                    <a:pt x="2512" y="86"/>
                  </a:cubicBezTo>
                  <a:close/>
                  <a:moveTo>
                    <a:pt x="2432" y="1"/>
                  </a:moveTo>
                  <a:lnTo>
                    <a:pt x="2311" y="31"/>
                  </a:lnTo>
                  <a:lnTo>
                    <a:pt x="2311" y="62"/>
                  </a:lnTo>
                  <a:lnTo>
                    <a:pt x="2280" y="122"/>
                  </a:lnTo>
                  <a:lnTo>
                    <a:pt x="2250" y="214"/>
                  </a:lnTo>
                  <a:lnTo>
                    <a:pt x="2159" y="396"/>
                  </a:lnTo>
                  <a:lnTo>
                    <a:pt x="2007" y="791"/>
                  </a:lnTo>
                  <a:cubicBezTo>
                    <a:pt x="1915" y="1034"/>
                    <a:pt x="1824" y="1278"/>
                    <a:pt x="1703" y="1551"/>
                  </a:cubicBezTo>
                  <a:cubicBezTo>
                    <a:pt x="1520" y="2037"/>
                    <a:pt x="1308" y="2524"/>
                    <a:pt x="1125" y="3010"/>
                  </a:cubicBezTo>
                  <a:cubicBezTo>
                    <a:pt x="730" y="3983"/>
                    <a:pt x="365" y="4895"/>
                    <a:pt x="31" y="5776"/>
                  </a:cubicBezTo>
                  <a:lnTo>
                    <a:pt x="1" y="5867"/>
                  </a:lnTo>
                  <a:lnTo>
                    <a:pt x="92" y="5898"/>
                  </a:lnTo>
                  <a:lnTo>
                    <a:pt x="6475" y="8390"/>
                  </a:lnTo>
                  <a:lnTo>
                    <a:pt x="8268" y="9089"/>
                  </a:lnTo>
                  <a:lnTo>
                    <a:pt x="8755" y="9272"/>
                  </a:lnTo>
                  <a:lnTo>
                    <a:pt x="8881" y="9322"/>
                  </a:lnTo>
                  <a:lnTo>
                    <a:pt x="8881" y="9322"/>
                  </a:lnTo>
                  <a:cubicBezTo>
                    <a:pt x="8879" y="9325"/>
                    <a:pt x="8878" y="9329"/>
                    <a:pt x="8876" y="9332"/>
                  </a:cubicBezTo>
                  <a:cubicBezTo>
                    <a:pt x="8876" y="9332"/>
                    <a:pt x="8879" y="9330"/>
                    <a:pt x="8884" y="9323"/>
                  </a:cubicBezTo>
                  <a:lnTo>
                    <a:pt x="8884" y="9323"/>
                  </a:lnTo>
                  <a:lnTo>
                    <a:pt x="8906" y="9332"/>
                  </a:lnTo>
                  <a:cubicBezTo>
                    <a:pt x="8899" y="9329"/>
                    <a:pt x="8892" y="9325"/>
                    <a:pt x="8885" y="9322"/>
                  </a:cubicBezTo>
                  <a:lnTo>
                    <a:pt x="8885" y="9322"/>
                  </a:lnTo>
                  <a:cubicBezTo>
                    <a:pt x="8896" y="9306"/>
                    <a:pt x="8916" y="9272"/>
                    <a:pt x="8937" y="9211"/>
                  </a:cubicBezTo>
                  <a:lnTo>
                    <a:pt x="8937" y="9211"/>
                  </a:lnTo>
                  <a:cubicBezTo>
                    <a:pt x="8909" y="9239"/>
                    <a:pt x="8907" y="9267"/>
                    <a:pt x="8882" y="9320"/>
                  </a:cubicBezTo>
                  <a:lnTo>
                    <a:pt x="8882" y="9320"/>
                  </a:lnTo>
                  <a:cubicBezTo>
                    <a:pt x="8829" y="9294"/>
                    <a:pt x="8777" y="9267"/>
                    <a:pt x="8724" y="9241"/>
                  </a:cubicBezTo>
                  <a:lnTo>
                    <a:pt x="8238" y="9028"/>
                  </a:lnTo>
                  <a:lnTo>
                    <a:pt x="6444" y="8269"/>
                  </a:lnTo>
                  <a:lnTo>
                    <a:pt x="221" y="5743"/>
                  </a:lnTo>
                  <a:lnTo>
                    <a:pt x="221" y="5743"/>
                  </a:lnTo>
                  <a:lnTo>
                    <a:pt x="1308" y="3071"/>
                  </a:lnTo>
                  <a:cubicBezTo>
                    <a:pt x="1520" y="2585"/>
                    <a:pt x="1703" y="2098"/>
                    <a:pt x="1885" y="1612"/>
                  </a:cubicBezTo>
                  <a:cubicBezTo>
                    <a:pt x="2007" y="1338"/>
                    <a:pt x="2098" y="1095"/>
                    <a:pt x="2189" y="852"/>
                  </a:cubicBezTo>
                  <a:lnTo>
                    <a:pt x="2341" y="457"/>
                  </a:lnTo>
                  <a:lnTo>
                    <a:pt x="2432" y="274"/>
                  </a:lnTo>
                  <a:lnTo>
                    <a:pt x="2457" y="199"/>
                  </a:lnTo>
                  <a:lnTo>
                    <a:pt x="2457" y="199"/>
                  </a:lnTo>
                  <a:lnTo>
                    <a:pt x="11062" y="3611"/>
                  </a:lnTo>
                  <a:lnTo>
                    <a:pt x="11062" y="3611"/>
                  </a:lnTo>
                  <a:cubicBezTo>
                    <a:pt x="10407" y="5307"/>
                    <a:pt x="9843" y="6735"/>
                    <a:pt x="9484" y="7721"/>
                  </a:cubicBezTo>
                  <a:lnTo>
                    <a:pt x="9028" y="8907"/>
                  </a:lnTo>
                  <a:lnTo>
                    <a:pt x="8937" y="9211"/>
                  </a:lnTo>
                  <a:lnTo>
                    <a:pt x="9058" y="8937"/>
                  </a:lnTo>
                  <a:lnTo>
                    <a:pt x="9545" y="7782"/>
                  </a:lnTo>
                  <a:cubicBezTo>
                    <a:pt x="9970" y="6779"/>
                    <a:pt x="10548" y="5320"/>
                    <a:pt x="11247" y="3588"/>
                  </a:cubicBezTo>
                  <a:lnTo>
                    <a:pt x="11277" y="3527"/>
                  </a:lnTo>
                  <a:lnTo>
                    <a:pt x="11217" y="3496"/>
                  </a:lnTo>
                  <a:lnTo>
                    <a:pt x="24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6730650" y="797900"/>
              <a:ext cx="150475" cy="60050"/>
            </a:xfrm>
            <a:custGeom>
              <a:avLst/>
              <a:gdLst/>
              <a:ahLst/>
              <a:cxnLst/>
              <a:rect l="l" t="t" r="r" b="b"/>
              <a:pathLst>
                <a:path w="6019" h="2402" extrusionOk="0">
                  <a:moveTo>
                    <a:pt x="1" y="0"/>
                  </a:moveTo>
                  <a:cubicBezTo>
                    <a:pt x="973" y="487"/>
                    <a:pt x="1946" y="912"/>
                    <a:pt x="2979" y="1277"/>
                  </a:cubicBezTo>
                  <a:cubicBezTo>
                    <a:pt x="3952" y="1703"/>
                    <a:pt x="4955" y="2067"/>
                    <a:pt x="6019" y="2402"/>
                  </a:cubicBezTo>
                  <a:cubicBezTo>
                    <a:pt x="5046" y="1885"/>
                    <a:pt x="4074" y="1459"/>
                    <a:pt x="3040" y="1095"/>
                  </a:cubicBezTo>
                  <a:cubicBezTo>
                    <a:pt x="2067" y="669"/>
                    <a:pt x="1034" y="304"/>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6720775" y="823725"/>
              <a:ext cx="149725" cy="59300"/>
            </a:xfrm>
            <a:custGeom>
              <a:avLst/>
              <a:gdLst/>
              <a:ahLst/>
              <a:cxnLst/>
              <a:rect l="l" t="t" r="r" b="b"/>
              <a:pathLst>
                <a:path w="5989" h="2372" extrusionOk="0">
                  <a:moveTo>
                    <a:pt x="0" y="1"/>
                  </a:moveTo>
                  <a:lnTo>
                    <a:pt x="0" y="1"/>
                  </a:lnTo>
                  <a:cubicBezTo>
                    <a:pt x="973" y="487"/>
                    <a:pt x="1946" y="913"/>
                    <a:pt x="2949" y="1277"/>
                  </a:cubicBezTo>
                  <a:cubicBezTo>
                    <a:pt x="3952" y="1703"/>
                    <a:pt x="4955" y="2068"/>
                    <a:pt x="5988" y="2372"/>
                  </a:cubicBezTo>
                  <a:cubicBezTo>
                    <a:pt x="5046" y="1885"/>
                    <a:pt x="4043" y="1460"/>
                    <a:pt x="3040" y="1095"/>
                  </a:cubicBezTo>
                  <a:cubicBezTo>
                    <a:pt x="2067" y="670"/>
                    <a:pt x="1034" y="305"/>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6710900" y="848050"/>
              <a:ext cx="150475" cy="59300"/>
            </a:xfrm>
            <a:custGeom>
              <a:avLst/>
              <a:gdLst/>
              <a:ahLst/>
              <a:cxnLst/>
              <a:rect l="l" t="t" r="r" b="b"/>
              <a:pathLst>
                <a:path w="6019" h="2372" extrusionOk="0">
                  <a:moveTo>
                    <a:pt x="0" y="0"/>
                  </a:moveTo>
                  <a:lnTo>
                    <a:pt x="0" y="0"/>
                  </a:lnTo>
                  <a:cubicBezTo>
                    <a:pt x="973" y="487"/>
                    <a:pt x="1946" y="912"/>
                    <a:pt x="2979" y="1277"/>
                  </a:cubicBezTo>
                  <a:cubicBezTo>
                    <a:pt x="3952" y="1703"/>
                    <a:pt x="4955" y="2067"/>
                    <a:pt x="6019" y="2371"/>
                  </a:cubicBezTo>
                  <a:cubicBezTo>
                    <a:pt x="5046" y="1885"/>
                    <a:pt x="4073" y="1459"/>
                    <a:pt x="3040" y="1095"/>
                  </a:cubicBezTo>
                  <a:cubicBezTo>
                    <a:pt x="2067" y="669"/>
                    <a:pt x="1034" y="30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6793725" y="603375"/>
              <a:ext cx="162650" cy="65375"/>
            </a:xfrm>
            <a:custGeom>
              <a:avLst/>
              <a:gdLst/>
              <a:ahLst/>
              <a:cxnLst/>
              <a:rect l="l" t="t" r="r" b="b"/>
              <a:pathLst>
                <a:path w="6506" h="2615" extrusionOk="0">
                  <a:moveTo>
                    <a:pt x="0" y="0"/>
                  </a:moveTo>
                  <a:lnTo>
                    <a:pt x="0" y="0"/>
                  </a:lnTo>
                  <a:cubicBezTo>
                    <a:pt x="1034" y="517"/>
                    <a:pt x="2128" y="1003"/>
                    <a:pt x="3222" y="1398"/>
                  </a:cubicBezTo>
                  <a:cubicBezTo>
                    <a:pt x="4286" y="1854"/>
                    <a:pt x="5380" y="2249"/>
                    <a:pt x="6505" y="2614"/>
                  </a:cubicBezTo>
                  <a:cubicBezTo>
                    <a:pt x="5472" y="2067"/>
                    <a:pt x="4377" y="1611"/>
                    <a:pt x="3283" y="1216"/>
                  </a:cubicBezTo>
                  <a:cubicBezTo>
                    <a:pt x="2219" y="760"/>
                    <a:pt x="1125" y="3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6565000" y="618000"/>
              <a:ext cx="199100" cy="351650"/>
            </a:xfrm>
            <a:custGeom>
              <a:avLst/>
              <a:gdLst/>
              <a:ahLst/>
              <a:cxnLst/>
              <a:rect l="l" t="t" r="r" b="b"/>
              <a:pathLst>
                <a:path w="7964" h="14066" extrusionOk="0">
                  <a:moveTo>
                    <a:pt x="7538" y="0"/>
                  </a:moveTo>
                  <a:cubicBezTo>
                    <a:pt x="7455" y="0"/>
                    <a:pt x="7371" y="8"/>
                    <a:pt x="7295" y="23"/>
                  </a:cubicBezTo>
                  <a:cubicBezTo>
                    <a:pt x="6687" y="114"/>
                    <a:pt x="6110" y="418"/>
                    <a:pt x="5684" y="844"/>
                  </a:cubicBezTo>
                  <a:cubicBezTo>
                    <a:pt x="5046" y="1512"/>
                    <a:pt x="4590" y="2303"/>
                    <a:pt x="4286" y="3154"/>
                  </a:cubicBezTo>
                  <a:cubicBezTo>
                    <a:pt x="3921" y="4096"/>
                    <a:pt x="3496" y="5129"/>
                    <a:pt x="3070" y="6193"/>
                  </a:cubicBezTo>
                  <a:cubicBezTo>
                    <a:pt x="2189" y="8351"/>
                    <a:pt x="1398" y="10327"/>
                    <a:pt x="851" y="11756"/>
                  </a:cubicBezTo>
                  <a:cubicBezTo>
                    <a:pt x="578" y="12455"/>
                    <a:pt x="365" y="13002"/>
                    <a:pt x="213" y="13427"/>
                  </a:cubicBezTo>
                  <a:cubicBezTo>
                    <a:pt x="122" y="13640"/>
                    <a:pt x="61" y="13853"/>
                    <a:pt x="0" y="14066"/>
                  </a:cubicBezTo>
                  <a:cubicBezTo>
                    <a:pt x="122" y="13883"/>
                    <a:pt x="213" y="13671"/>
                    <a:pt x="304" y="13458"/>
                  </a:cubicBezTo>
                  <a:lnTo>
                    <a:pt x="1003" y="11816"/>
                  </a:lnTo>
                  <a:cubicBezTo>
                    <a:pt x="1581" y="10388"/>
                    <a:pt x="2371" y="8443"/>
                    <a:pt x="3253" y="6284"/>
                  </a:cubicBezTo>
                  <a:cubicBezTo>
                    <a:pt x="3678" y="5221"/>
                    <a:pt x="4073" y="4187"/>
                    <a:pt x="4468" y="3245"/>
                  </a:cubicBezTo>
                  <a:cubicBezTo>
                    <a:pt x="4742" y="2394"/>
                    <a:pt x="5198" y="1604"/>
                    <a:pt x="5775" y="965"/>
                  </a:cubicBezTo>
                  <a:cubicBezTo>
                    <a:pt x="6201" y="540"/>
                    <a:pt x="6718" y="236"/>
                    <a:pt x="7295" y="114"/>
                  </a:cubicBezTo>
                  <a:cubicBezTo>
                    <a:pt x="7446" y="93"/>
                    <a:pt x="7611" y="71"/>
                    <a:pt x="7771" y="71"/>
                  </a:cubicBezTo>
                  <a:cubicBezTo>
                    <a:pt x="7837" y="71"/>
                    <a:pt x="7902" y="75"/>
                    <a:pt x="7964" y="84"/>
                  </a:cubicBezTo>
                  <a:cubicBezTo>
                    <a:pt x="7903" y="53"/>
                    <a:pt x="7842" y="23"/>
                    <a:pt x="7782" y="23"/>
                  </a:cubicBezTo>
                  <a:cubicBezTo>
                    <a:pt x="7706" y="8"/>
                    <a:pt x="7622" y="0"/>
                    <a:pt x="75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6554350" y="1017200"/>
              <a:ext cx="310825" cy="124200"/>
            </a:xfrm>
            <a:custGeom>
              <a:avLst/>
              <a:gdLst/>
              <a:ahLst/>
              <a:cxnLst/>
              <a:rect l="l" t="t" r="r" b="b"/>
              <a:pathLst>
                <a:path w="12433" h="4968" extrusionOk="0">
                  <a:moveTo>
                    <a:pt x="388" y="0"/>
                  </a:moveTo>
                  <a:cubicBezTo>
                    <a:pt x="259" y="0"/>
                    <a:pt x="130" y="22"/>
                    <a:pt x="1" y="43"/>
                  </a:cubicBezTo>
                  <a:cubicBezTo>
                    <a:pt x="183" y="73"/>
                    <a:pt x="365" y="73"/>
                    <a:pt x="548" y="73"/>
                  </a:cubicBezTo>
                  <a:cubicBezTo>
                    <a:pt x="700" y="73"/>
                    <a:pt x="913" y="104"/>
                    <a:pt x="1186" y="104"/>
                  </a:cubicBezTo>
                  <a:cubicBezTo>
                    <a:pt x="1429" y="134"/>
                    <a:pt x="1703" y="134"/>
                    <a:pt x="2007" y="195"/>
                  </a:cubicBezTo>
                  <a:cubicBezTo>
                    <a:pt x="2736" y="286"/>
                    <a:pt x="3435" y="408"/>
                    <a:pt x="4135" y="560"/>
                  </a:cubicBezTo>
                  <a:cubicBezTo>
                    <a:pt x="5016" y="773"/>
                    <a:pt x="5837" y="1046"/>
                    <a:pt x="6688" y="1380"/>
                  </a:cubicBezTo>
                  <a:cubicBezTo>
                    <a:pt x="7508" y="1684"/>
                    <a:pt x="8299" y="2080"/>
                    <a:pt x="9059" y="2505"/>
                  </a:cubicBezTo>
                  <a:cubicBezTo>
                    <a:pt x="9697" y="2870"/>
                    <a:pt x="10305" y="3265"/>
                    <a:pt x="10882" y="3721"/>
                  </a:cubicBezTo>
                  <a:cubicBezTo>
                    <a:pt x="11126" y="3903"/>
                    <a:pt x="11338" y="4086"/>
                    <a:pt x="11551" y="4238"/>
                  </a:cubicBezTo>
                  <a:cubicBezTo>
                    <a:pt x="11733" y="4390"/>
                    <a:pt x="11885" y="4511"/>
                    <a:pt x="12037" y="4633"/>
                  </a:cubicBezTo>
                  <a:cubicBezTo>
                    <a:pt x="12159" y="4754"/>
                    <a:pt x="12281" y="4876"/>
                    <a:pt x="12433" y="4967"/>
                  </a:cubicBezTo>
                  <a:cubicBezTo>
                    <a:pt x="12341" y="4846"/>
                    <a:pt x="12220" y="4694"/>
                    <a:pt x="12068" y="4572"/>
                  </a:cubicBezTo>
                  <a:cubicBezTo>
                    <a:pt x="11916" y="4420"/>
                    <a:pt x="11764" y="4298"/>
                    <a:pt x="11612" y="4146"/>
                  </a:cubicBezTo>
                  <a:cubicBezTo>
                    <a:pt x="11429" y="3994"/>
                    <a:pt x="11217" y="3812"/>
                    <a:pt x="10974" y="3599"/>
                  </a:cubicBezTo>
                  <a:cubicBezTo>
                    <a:pt x="10396" y="3143"/>
                    <a:pt x="9788" y="2748"/>
                    <a:pt x="9150" y="2353"/>
                  </a:cubicBezTo>
                  <a:cubicBezTo>
                    <a:pt x="8390" y="1897"/>
                    <a:pt x="7569" y="1502"/>
                    <a:pt x="6749" y="1168"/>
                  </a:cubicBezTo>
                  <a:cubicBezTo>
                    <a:pt x="5928" y="864"/>
                    <a:pt x="5046" y="590"/>
                    <a:pt x="4195" y="377"/>
                  </a:cubicBezTo>
                  <a:cubicBezTo>
                    <a:pt x="3466" y="225"/>
                    <a:pt x="2736" y="104"/>
                    <a:pt x="2007" y="43"/>
                  </a:cubicBezTo>
                  <a:cubicBezTo>
                    <a:pt x="1703" y="13"/>
                    <a:pt x="1429" y="13"/>
                    <a:pt x="1186" y="13"/>
                  </a:cubicBezTo>
                  <a:lnTo>
                    <a:pt x="548" y="13"/>
                  </a:lnTo>
                  <a:cubicBezTo>
                    <a:pt x="494" y="4"/>
                    <a:pt x="441" y="0"/>
                    <a:pt x="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4"/>
          <p:cNvGrpSpPr/>
          <p:nvPr/>
        </p:nvGrpSpPr>
        <p:grpSpPr>
          <a:xfrm>
            <a:off x="6787266" y="2352649"/>
            <a:ext cx="2785521" cy="2801726"/>
            <a:chOff x="6787266" y="2352649"/>
            <a:chExt cx="2785521" cy="2801726"/>
          </a:xfrm>
        </p:grpSpPr>
        <p:grpSp>
          <p:nvGrpSpPr>
            <p:cNvPr id="1299" name="Google Shape;1299;p64"/>
            <p:cNvGrpSpPr/>
            <p:nvPr/>
          </p:nvGrpSpPr>
          <p:grpSpPr>
            <a:xfrm>
              <a:off x="7170298" y="3009427"/>
              <a:ext cx="434049" cy="349615"/>
              <a:chOff x="7170298" y="3009427"/>
              <a:chExt cx="434049" cy="349615"/>
            </a:xfrm>
          </p:grpSpPr>
          <p:sp>
            <p:nvSpPr>
              <p:cNvPr id="1300" name="Google Shape;1300;p64"/>
              <p:cNvSpPr/>
              <p:nvPr/>
            </p:nvSpPr>
            <p:spPr>
              <a:xfrm rot="-1155282" flipH="1">
                <a:off x="7170298" y="3009427"/>
                <a:ext cx="434049" cy="349615"/>
              </a:xfrm>
              <a:custGeom>
                <a:avLst/>
                <a:gdLst/>
                <a:ahLst/>
                <a:cxnLst/>
                <a:rect l="l" t="t" r="r" b="b"/>
                <a:pathLst>
                  <a:path w="25503" h="20542" extrusionOk="0">
                    <a:moveTo>
                      <a:pt x="6710" y="0"/>
                    </a:moveTo>
                    <a:cubicBezTo>
                      <a:pt x="3866" y="0"/>
                      <a:pt x="1330" y="2436"/>
                      <a:pt x="669" y="5253"/>
                    </a:cubicBezTo>
                    <a:cubicBezTo>
                      <a:pt x="1" y="8232"/>
                      <a:pt x="1125" y="11362"/>
                      <a:pt x="2949" y="13794"/>
                    </a:cubicBezTo>
                    <a:cubicBezTo>
                      <a:pt x="4803" y="16226"/>
                      <a:pt x="7843" y="19357"/>
                      <a:pt x="12980" y="20542"/>
                    </a:cubicBezTo>
                    <a:cubicBezTo>
                      <a:pt x="16384" y="19752"/>
                      <a:pt x="20700" y="16256"/>
                      <a:pt x="22524" y="13825"/>
                    </a:cubicBezTo>
                    <a:cubicBezTo>
                      <a:pt x="24378" y="11393"/>
                      <a:pt x="25503" y="8232"/>
                      <a:pt x="24834" y="5253"/>
                    </a:cubicBezTo>
                    <a:cubicBezTo>
                      <a:pt x="24202" y="2465"/>
                      <a:pt x="21640" y="31"/>
                      <a:pt x="18793" y="31"/>
                    </a:cubicBezTo>
                    <a:cubicBezTo>
                      <a:pt x="18629" y="31"/>
                      <a:pt x="18464" y="39"/>
                      <a:pt x="18299" y="55"/>
                    </a:cubicBezTo>
                    <a:cubicBezTo>
                      <a:pt x="16505" y="207"/>
                      <a:pt x="14894" y="1332"/>
                      <a:pt x="13800" y="2761"/>
                    </a:cubicBezTo>
                    <a:cubicBezTo>
                      <a:pt x="13405" y="3216"/>
                      <a:pt x="13071" y="3733"/>
                      <a:pt x="12767" y="4280"/>
                    </a:cubicBezTo>
                    <a:cubicBezTo>
                      <a:pt x="12432" y="3733"/>
                      <a:pt x="12098" y="3216"/>
                      <a:pt x="11703" y="2761"/>
                    </a:cubicBezTo>
                    <a:cubicBezTo>
                      <a:pt x="10609" y="1332"/>
                      <a:pt x="8998" y="207"/>
                      <a:pt x="7204" y="25"/>
                    </a:cubicBezTo>
                    <a:cubicBezTo>
                      <a:pt x="7039" y="8"/>
                      <a:pt x="6874" y="0"/>
                      <a:pt x="6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rot="20444718" flipH="1">
                <a:off x="7220055" y="3107986"/>
                <a:ext cx="353343" cy="165549"/>
              </a:xfrm>
              <a:custGeom>
                <a:avLst/>
                <a:gdLst/>
                <a:ahLst/>
                <a:cxnLst/>
                <a:rect l="l" t="t" r="r" b="b"/>
                <a:pathLst>
                  <a:path w="20761" h="9727" extrusionOk="0">
                    <a:moveTo>
                      <a:pt x="12098" y="0"/>
                    </a:moveTo>
                    <a:lnTo>
                      <a:pt x="12007" y="182"/>
                    </a:lnTo>
                    <a:lnTo>
                      <a:pt x="9337" y="4772"/>
                    </a:lnTo>
                    <a:lnTo>
                      <a:pt x="9337" y="4772"/>
                    </a:lnTo>
                    <a:lnTo>
                      <a:pt x="2067" y="4803"/>
                    </a:lnTo>
                    <a:lnTo>
                      <a:pt x="0" y="4833"/>
                    </a:lnTo>
                    <a:lnTo>
                      <a:pt x="2067" y="4863"/>
                    </a:lnTo>
                    <a:lnTo>
                      <a:pt x="9393" y="4894"/>
                    </a:lnTo>
                    <a:lnTo>
                      <a:pt x="9423" y="4894"/>
                    </a:lnTo>
                    <a:lnTo>
                      <a:pt x="9453" y="4863"/>
                    </a:lnTo>
                    <a:lnTo>
                      <a:pt x="12079" y="429"/>
                    </a:lnTo>
                    <a:lnTo>
                      <a:pt x="12079" y="429"/>
                    </a:lnTo>
                    <a:cubicBezTo>
                      <a:pt x="12303" y="1097"/>
                      <a:pt x="12550" y="1807"/>
                      <a:pt x="12797" y="2492"/>
                    </a:cubicBezTo>
                    <a:lnTo>
                      <a:pt x="15229" y="9453"/>
                    </a:lnTo>
                    <a:lnTo>
                      <a:pt x="15233" y="9467"/>
                    </a:lnTo>
                    <a:lnTo>
                      <a:pt x="15233" y="9467"/>
                    </a:lnTo>
                    <a:cubicBezTo>
                      <a:pt x="15232" y="9472"/>
                      <a:pt x="15230" y="9478"/>
                      <a:pt x="15229" y="9483"/>
                    </a:cubicBezTo>
                    <a:lnTo>
                      <a:pt x="15239" y="9483"/>
                    </a:lnTo>
                    <a:lnTo>
                      <a:pt x="15320" y="9727"/>
                    </a:lnTo>
                    <a:lnTo>
                      <a:pt x="15374" y="9483"/>
                    </a:lnTo>
                    <a:lnTo>
                      <a:pt x="15381" y="9483"/>
                    </a:lnTo>
                    <a:lnTo>
                      <a:pt x="15376" y="9472"/>
                    </a:lnTo>
                    <a:lnTo>
                      <a:pt x="15381" y="9453"/>
                    </a:lnTo>
                    <a:cubicBezTo>
                      <a:pt x="15860" y="7747"/>
                      <a:pt x="16280" y="6188"/>
                      <a:pt x="16641" y="4863"/>
                    </a:cubicBezTo>
                    <a:lnTo>
                      <a:pt x="16641" y="4863"/>
                    </a:lnTo>
                    <a:lnTo>
                      <a:pt x="20761" y="4833"/>
                    </a:lnTo>
                    <a:lnTo>
                      <a:pt x="20730" y="4833"/>
                    </a:lnTo>
                    <a:lnTo>
                      <a:pt x="16657" y="4803"/>
                    </a:lnTo>
                    <a:lnTo>
                      <a:pt x="16657" y="4803"/>
                    </a:lnTo>
                    <a:cubicBezTo>
                      <a:pt x="16657" y="4803"/>
                      <a:pt x="16657" y="4803"/>
                      <a:pt x="16657" y="4803"/>
                    </a:cubicBezTo>
                    <a:lnTo>
                      <a:pt x="16657" y="4803"/>
                    </a:lnTo>
                    <a:lnTo>
                      <a:pt x="16657" y="4803"/>
                    </a:lnTo>
                    <a:lnTo>
                      <a:pt x="16657" y="4803"/>
                    </a:lnTo>
                    <a:lnTo>
                      <a:pt x="16596" y="4803"/>
                    </a:lnTo>
                    <a:lnTo>
                      <a:pt x="16536" y="4803"/>
                    </a:lnTo>
                    <a:lnTo>
                      <a:pt x="16536" y="4833"/>
                    </a:lnTo>
                    <a:cubicBezTo>
                      <a:pt x="16159" y="6136"/>
                      <a:pt x="15755" y="7605"/>
                      <a:pt x="15297" y="9240"/>
                    </a:cubicBezTo>
                    <a:lnTo>
                      <a:pt x="15297" y="9240"/>
                    </a:lnTo>
                    <a:lnTo>
                      <a:pt x="12979" y="2492"/>
                    </a:lnTo>
                    <a:cubicBezTo>
                      <a:pt x="12706" y="1733"/>
                      <a:pt x="12432" y="973"/>
                      <a:pt x="12189" y="213"/>
                    </a:cubicBezTo>
                    <a:lnTo>
                      <a:pt x="12098" y="0"/>
                    </a:lnTo>
                    <a:close/>
                  </a:path>
                </a:pathLst>
              </a:custGeom>
              <a:solidFill>
                <a:srgbClr val="FED1CF"/>
              </a:solidFill>
              <a:ln w="9525" cap="flat" cmpd="sng">
                <a:solidFill>
                  <a:srgbClr val="FED1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4"/>
            <p:cNvGrpSpPr/>
            <p:nvPr/>
          </p:nvGrpSpPr>
          <p:grpSpPr>
            <a:xfrm>
              <a:off x="6787266" y="2352649"/>
              <a:ext cx="2785521" cy="2801726"/>
              <a:chOff x="6787266" y="2352649"/>
              <a:chExt cx="2785521" cy="2801726"/>
            </a:xfrm>
          </p:grpSpPr>
          <p:sp>
            <p:nvSpPr>
              <p:cNvPr id="1303" name="Google Shape;1303;p64"/>
              <p:cNvSpPr/>
              <p:nvPr/>
            </p:nvSpPr>
            <p:spPr>
              <a:xfrm>
                <a:off x="8394507" y="2422697"/>
                <a:ext cx="538053" cy="956025"/>
              </a:xfrm>
              <a:custGeom>
                <a:avLst/>
                <a:gdLst/>
                <a:ahLst/>
                <a:cxnLst/>
                <a:rect l="l" t="t" r="r" b="b"/>
                <a:pathLst>
                  <a:path w="26414" h="46933" extrusionOk="0">
                    <a:moveTo>
                      <a:pt x="13234" y="1"/>
                    </a:moveTo>
                    <a:cubicBezTo>
                      <a:pt x="6290" y="1"/>
                      <a:pt x="576" y="5530"/>
                      <a:pt x="334" y="12464"/>
                    </a:cubicBezTo>
                    <a:cubicBezTo>
                      <a:pt x="152" y="18786"/>
                      <a:pt x="0" y="25808"/>
                      <a:pt x="183" y="29182"/>
                    </a:cubicBezTo>
                    <a:cubicBezTo>
                      <a:pt x="608" y="36142"/>
                      <a:pt x="7629" y="36902"/>
                      <a:pt x="7629" y="36902"/>
                    </a:cubicBezTo>
                    <a:cubicBezTo>
                      <a:pt x="7629" y="36902"/>
                      <a:pt x="7842" y="44440"/>
                      <a:pt x="8025" y="46416"/>
                    </a:cubicBezTo>
                    <a:lnTo>
                      <a:pt x="24833" y="46933"/>
                    </a:lnTo>
                    <a:lnTo>
                      <a:pt x="26140" y="13406"/>
                    </a:lnTo>
                    <a:cubicBezTo>
                      <a:pt x="26414" y="6142"/>
                      <a:pt x="20639" y="93"/>
                      <a:pt x="13405" y="2"/>
                    </a:cubicBezTo>
                    <a:cubicBezTo>
                      <a:pt x="13348" y="1"/>
                      <a:pt x="13291" y="1"/>
                      <a:pt x="1323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8549287" y="3113055"/>
                <a:ext cx="182658" cy="98102"/>
              </a:xfrm>
              <a:custGeom>
                <a:avLst/>
                <a:gdLst/>
                <a:ahLst/>
                <a:cxnLst/>
                <a:rect l="l" t="t" r="r" b="b"/>
                <a:pathLst>
                  <a:path w="8967" h="4816" extrusionOk="0">
                    <a:moveTo>
                      <a:pt x="8967" y="0"/>
                    </a:moveTo>
                    <a:lnTo>
                      <a:pt x="8967" y="0"/>
                    </a:lnTo>
                    <a:cubicBezTo>
                      <a:pt x="6353" y="1854"/>
                      <a:pt x="3222" y="2918"/>
                      <a:pt x="0" y="3009"/>
                    </a:cubicBezTo>
                    <a:lnTo>
                      <a:pt x="91" y="4803"/>
                    </a:lnTo>
                    <a:cubicBezTo>
                      <a:pt x="293" y="4811"/>
                      <a:pt x="491" y="4816"/>
                      <a:pt x="685" y="4816"/>
                    </a:cubicBezTo>
                    <a:cubicBezTo>
                      <a:pt x="7189" y="4816"/>
                      <a:pt x="8967" y="0"/>
                      <a:pt x="896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8448361" y="2758883"/>
                <a:ext cx="40271" cy="39049"/>
              </a:xfrm>
              <a:custGeom>
                <a:avLst/>
                <a:gdLst/>
                <a:ahLst/>
                <a:cxnLst/>
                <a:rect l="l" t="t" r="r" b="b"/>
                <a:pathLst>
                  <a:path w="1977" h="1917" extrusionOk="0">
                    <a:moveTo>
                      <a:pt x="918" y="0"/>
                    </a:moveTo>
                    <a:cubicBezTo>
                      <a:pt x="398" y="0"/>
                      <a:pt x="1" y="415"/>
                      <a:pt x="1" y="944"/>
                    </a:cubicBezTo>
                    <a:cubicBezTo>
                      <a:pt x="1" y="1491"/>
                      <a:pt x="456" y="1917"/>
                      <a:pt x="1004" y="1917"/>
                    </a:cubicBezTo>
                    <a:cubicBezTo>
                      <a:pt x="1520" y="1917"/>
                      <a:pt x="1976" y="1491"/>
                      <a:pt x="1976" y="974"/>
                    </a:cubicBezTo>
                    <a:cubicBezTo>
                      <a:pt x="1946" y="427"/>
                      <a:pt x="1520" y="2"/>
                      <a:pt x="973" y="2"/>
                    </a:cubicBezTo>
                    <a:cubicBezTo>
                      <a:pt x="955" y="1"/>
                      <a:pt x="936" y="0"/>
                      <a:pt x="9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8434123" y="2725825"/>
                <a:ext cx="82376" cy="23548"/>
              </a:xfrm>
              <a:custGeom>
                <a:avLst/>
                <a:gdLst/>
                <a:ahLst/>
                <a:cxnLst/>
                <a:rect l="l" t="t" r="r" b="b"/>
                <a:pathLst>
                  <a:path w="4044" h="1156" extrusionOk="0">
                    <a:moveTo>
                      <a:pt x="2197" y="1"/>
                    </a:moveTo>
                    <a:cubicBezTo>
                      <a:pt x="2114" y="1"/>
                      <a:pt x="2030" y="5"/>
                      <a:pt x="1946" y="14"/>
                    </a:cubicBezTo>
                    <a:cubicBezTo>
                      <a:pt x="1399" y="14"/>
                      <a:pt x="852" y="227"/>
                      <a:pt x="426" y="561"/>
                    </a:cubicBezTo>
                    <a:cubicBezTo>
                      <a:pt x="122" y="834"/>
                      <a:pt x="0" y="1078"/>
                      <a:pt x="61" y="1138"/>
                    </a:cubicBezTo>
                    <a:cubicBezTo>
                      <a:pt x="73" y="1150"/>
                      <a:pt x="90" y="1155"/>
                      <a:pt x="112" y="1155"/>
                    </a:cubicBezTo>
                    <a:cubicBezTo>
                      <a:pt x="324" y="1155"/>
                      <a:pt x="1016" y="677"/>
                      <a:pt x="2007" y="622"/>
                    </a:cubicBezTo>
                    <a:cubicBezTo>
                      <a:pt x="2066" y="618"/>
                      <a:pt x="2125" y="617"/>
                      <a:pt x="2183" y="617"/>
                    </a:cubicBezTo>
                    <a:cubicBezTo>
                      <a:pt x="3026" y="617"/>
                      <a:pt x="3690" y="954"/>
                      <a:pt x="3911" y="954"/>
                    </a:cubicBezTo>
                    <a:cubicBezTo>
                      <a:pt x="3947" y="954"/>
                      <a:pt x="3971" y="945"/>
                      <a:pt x="3982" y="926"/>
                    </a:cubicBezTo>
                    <a:cubicBezTo>
                      <a:pt x="4043" y="865"/>
                      <a:pt x="3891" y="652"/>
                      <a:pt x="3557" y="409"/>
                    </a:cubicBezTo>
                    <a:cubicBezTo>
                      <a:pt x="3141" y="149"/>
                      <a:pt x="2682" y="1"/>
                      <a:pt x="21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8654531" y="2758252"/>
                <a:ext cx="40271" cy="39070"/>
              </a:xfrm>
              <a:custGeom>
                <a:avLst/>
                <a:gdLst/>
                <a:ahLst/>
                <a:cxnLst/>
                <a:rect l="l" t="t" r="r" b="b"/>
                <a:pathLst>
                  <a:path w="1977" h="1918" extrusionOk="0">
                    <a:moveTo>
                      <a:pt x="948" y="1"/>
                    </a:moveTo>
                    <a:cubicBezTo>
                      <a:pt x="426" y="1"/>
                      <a:pt x="0" y="416"/>
                      <a:pt x="0" y="945"/>
                    </a:cubicBezTo>
                    <a:cubicBezTo>
                      <a:pt x="31" y="1492"/>
                      <a:pt x="456" y="1917"/>
                      <a:pt x="1003" y="1917"/>
                    </a:cubicBezTo>
                    <a:cubicBezTo>
                      <a:pt x="1551" y="1917"/>
                      <a:pt x="1976" y="1492"/>
                      <a:pt x="1976" y="945"/>
                    </a:cubicBezTo>
                    <a:cubicBezTo>
                      <a:pt x="1976" y="428"/>
                      <a:pt x="1520" y="2"/>
                      <a:pt x="1003" y="2"/>
                    </a:cubicBezTo>
                    <a:cubicBezTo>
                      <a:pt x="985" y="1"/>
                      <a:pt x="967" y="1"/>
                      <a:pt x="9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4"/>
              <p:cNvSpPr/>
              <p:nvPr/>
            </p:nvSpPr>
            <p:spPr>
              <a:xfrm>
                <a:off x="8648950" y="2719816"/>
                <a:ext cx="81745" cy="23364"/>
              </a:xfrm>
              <a:custGeom>
                <a:avLst/>
                <a:gdLst/>
                <a:ahLst/>
                <a:cxnLst/>
                <a:rect l="l" t="t" r="r" b="b"/>
                <a:pathLst>
                  <a:path w="4013" h="1147" extrusionOk="0">
                    <a:moveTo>
                      <a:pt x="2109" y="0"/>
                    </a:moveTo>
                    <a:cubicBezTo>
                      <a:pt x="2054" y="0"/>
                      <a:pt x="2000" y="2"/>
                      <a:pt x="1946" y="5"/>
                    </a:cubicBezTo>
                    <a:cubicBezTo>
                      <a:pt x="1369" y="5"/>
                      <a:pt x="852" y="218"/>
                      <a:pt x="426" y="552"/>
                    </a:cubicBezTo>
                    <a:cubicBezTo>
                      <a:pt x="92" y="826"/>
                      <a:pt x="1" y="1069"/>
                      <a:pt x="62" y="1129"/>
                    </a:cubicBezTo>
                    <a:cubicBezTo>
                      <a:pt x="73" y="1141"/>
                      <a:pt x="90" y="1146"/>
                      <a:pt x="112" y="1146"/>
                    </a:cubicBezTo>
                    <a:cubicBezTo>
                      <a:pt x="324" y="1146"/>
                      <a:pt x="1013" y="668"/>
                      <a:pt x="1976" y="613"/>
                    </a:cubicBezTo>
                    <a:cubicBezTo>
                      <a:pt x="2036" y="609"/>
                      <a:pt x="2095" y="608"/>
                      <a:pt x="2153" y="608"/>
                    </a:cubicBezTo>
                    <a:cubicBezTo>
                      <a:pt x="2999" y="608"/>
                      <a:pt x="3684" y="945"/>
                      <a:pt x="3910" y="945"/>
                    </a:cubicBezTo>
                    <a:cubicBezTo>
                      <a:pt x="3946" y="945"/>
                      <a:pt x="3971" y="936"/>
                      <a:pt x="3983" y="917"/>
                    </a:cubicBezTo>
                    <a:cubicBezTo>
                      <a:pt x="4013" y="856"/>
                      <a:pt x="3891" y="643"/>
                      <a:pt x="3527" y="400"/>
                    </a:cubicBezTo>
                    <a:cubicBezTo>
                      <a:pt x="3088" y="126"/>
                      <a:pt x="2601" y="0"/>
                      <a:pt x="2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p:nvPr/>
            </p:nvSpPr>
            <p:spPr>
              <a:xfrm>
                <a:off x="8521423" y="2726089"/>
                <a:ext cx="60703" cy="183554"/>
              </a:xfrm>
              <a:custGeom>
                <a:avLst/>
                <a:gdLst/>
                <a:ahLst/>
                <a:cxnLst/>
                <a:rect l="l" t="t" r="r" b="b"/>
                <a:pathLst>
                  <a:path w="2980" h="9011" extrusionOk="0">
                    <a:moveTo>
                      <a:pt x="2855" y="1"/>
                    </a:moveTo>
                    <a:cubicBezTo>
                      <a:pt x="2725" y="1"/>
                      <a:pt x="1848" y="2391"/>
                      <a:pt x="882" y="5381"/>
                    </a:cubicBezTo>
                    <a:cubicBezTo>
                      <a:pt x="639" y="6110"/>
                      <a:pt x="395" y="6840"/>
                      <a:pt x="213" y="7509"/>
                    </a:cubicBezTo>
                    <a:cubicBezTo>
                      <a:pt x="31" y="7843"/>
                      <a:pt x="0" y="8238"/>
                      <a:pt x="122" y="8603"/>
                    </a:cubicBezTo>
                    <a:cubicBezTo>
                      <a:pt x="183" y="8785"/>
                      <a:pt x="365" y="8907"/>
                      <a:pt x="578" y="8967"/>
                    </a:cubicBezTo>
                    <a:cubicBezTo>
                      <a:pt x="685" y="8989"/>
                      <a:pt x="793" y="9010"/>
                      <a:pt x="900" y="9010"/>
                    </a:cubicBezTo>
                    <a:cubicBezTo>
                      <a:pt x="945" y="9010"/>
                      <a:pt x="989" y="9007"/>
                      <a:pt x="1034" y="8998"/>
                    </a:cubicBezTo>
                    <a:cubicBezTo>
                      <a:pt x="1327" y="9006"/>
                      <a:pt x="1590" y="9010"/>
                      <a:pt x="1817" y="9010"/>
                    </a:cubicBezTo>
                    <a:cubicBezTo>
                      <a:pt x="2438" y="9010"/>
                      <a:pt x="2797" y="8982"/>
                      <a:pt x="2797" y="8937"/>
                    </a:cubicBezTo>
                    <a:cubicBezTo>
                      <a:pt x="2797" y="8876"/>
                      <a:pt x="2128" y="8816"/>
                      <a:pt x="1034" y="8724"/>
                    </a:cubicBezTo>
                    <a:cubicBezTo>
                      <a:pt x="760" y="8724"/>
                      <a:pt x="517" y="8664"/>
                      <a:pt x="456" y="8481"/>
                    </a:cubicBezTo>
                    <a:cubicBezTo>
                      <a:pt x="426" y="8177"/>
                      <a:pt x="487" y="7904"/>
                      <a:pt x="608" y="7660"/>
                    </a:cubicBezTo>
                    <a:cubicBezTo>
                      <a:pt x="821" y="6992"/>
                      <a:pt x="1064" y="6262"/>
                      <a:pt x="1307" y="5533"/>
                    </a:cubicBezTo>
                    <a:cubicBezTo>
                      <a:pt x="2280" y="2524"/>
                      <a:pt x="2979" y="31"/>
                      <a:pt x="2857" y="1"/>
                    </a:cubicBezTo>
                    <a:cubicBezTo>
                      <a:pt x="2857" y="1"/>
                      <a:pt x="2856" y="1"/>
                      <a:pt x="2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a:off x="8576520" y="2920448"/>
                <a:ext cx="71214" cy="65082"/>
              </a:xfrm>
              <a:custGeom>
                <a:avLst/>
                <a:gdLst/>
                <a:ahLst/>
                <a:cxnLst/>
                <a:rect l="l" t="t" r="r" b="b"/>
                <a:pathLst>
                  <a:path w="3496" h="3195" extrusionOk="0">
                    <a:moveTo>
                      <a:pt x="3296" y="1"/>
                    </a:moveTo>
                    <a:cubicBezTo>
                      <a:pt x="3292" y="1"/>
                      <a:pt x="3287" y="2"/>
                      <a:pt x="3283" y="3"/>
                    </a:cubicBezTo>
                    <a:cubicBezTo>
                      <a:pt x="3101" y="3"/>
                      <a:pt x="3162" y="1128"/>
                      <a:pt x="2219" y="2040"/>
                    </a:cubicBezTo>
                    <a:cubicBezTo>
                      <a:pt x="1247" y="2921"/>
                      <a:pt x="0" y="2830"/>
                      <a:pt x="0" y="2982"/>
                    </a:cubicBezTo>
                    <a:cubicBezTo>
                      <a:pt x="0" y="3073"/>
                      <a:pt x="304" y="3195"/>
                      <a:pt x="821" y="3195"/>
                    </a:cubicBezTo>
                    <a:cubicBezTo>
                      <a:pt x="1490" y="3164"/>
                      <a:pt x="2159" y="2891"/>
                      <a:pt x="2645" y="2465"/>
                    </a:cubicBezTo>
                    <a:cubicBezTo>
                      <a:pt x="3131" y="2009"/>
                      <a:pt x="3435" y="1401"/>
                      <a:pt x="3496" y="763"/>
                    </a:cubicBezTo>
                    <a:cubicBezTo>
                      <a:pt x="3496" y="299"/>
                      <a:pt x="3385" y="1"/>
                      <a:pt x="32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a:off x="8639051" y="2639298"/>
                <a:ext cx="102176" cy="26909"/>
              </a:xfrm>
              <a:custGeom>
                <a:avLst/>
                <a:gdLst/>
                <a:ahLst/>
                <a:cxnLst/>
                <a:rect l="l" t="t" r="r" b="b"/>
                <a:pathLst>
                  <a:path w="5016" h="1321" extrusionOk="0">
                    <a:moveTo>
                      <a:pt x="2277" y="1"/>
                    </a:moveTo>
                    <a:cubicBezTo>
                      <a:pt x="1732" y="1"/>
                      <a:pt x="1187" y="103"/>
                      <a:pt x="669" y="310"/>
                    </a:cubicBezTo>
                    <a:cubicBezTo>
                      <a:pt x="244" y="523"/>
                      <a:pt x="0" y="766"/>
                      <a:pt x="61" y="918"/>
                    </a:cubicBezTo>
                    <a:cubicBezTo>
                      <a:pt x="122" y="1055"/>
                      <a:pt x="418" y="1078"/>
                      <a:pt x="855" y="1078"/>
                    </a:cubicBezTo>
                    <a:cubicBezTo>
                      <a:pt x="1074" y="1078"/>
                      <a:pt x="1327" y="1072"/>
                      <a:pt x="1604" y="1072"/>
                    </a:cubicBezTo>
                    <a:cubicBezTo>
                      <a:pt x="1881" y="1072"/>
                      <a:pt x="2181" y="1078"/>
                      <a:pt x="2493" y="1101"/>
                    </a:cubicBezTo>
                    <a:cubicBezTo>
                      <a:pt x="3395" y="1165"/>
                      <a:pt x="4160" y="1320"/>
                      <a:pt x="4596" y="1320"/>
                    </a:cubicBezTo>
                    <a:cubicBezTo>
                      <a:pt x="4777" y="1320"/>
                      <a:pt x="4901" y="1294"/>
                      <a:pt x="4955" y="1222"/>
                    </a:cubicBezTo>
                    <a:cubicBezTo>
                      <a:pt x="5016" y="1070"/>
                      <a:pt x="4833" y="827"/>
                      <a:pt x="4408" y="554"/>
                    </a:cubicBezTo>
                    <a:cubicBezTo>
                      <a:pt x="3745" y="187"/>
                      <a:pt x="3011" y="1"/>
                      <a:pt x="2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a:off x="8439073" y="2661093"/>
                <a:ext cx="76795" cy="26175"/>
              </a:xfrm>
              <a:custGeom>
                <a:avLst/>
                <a:gdLst/>
                <a:ahLst/>
                <a:cxnLst/>
                <a:rect l="l" t="t" r="r" b="b"/>
                <a:pathLst>
                  <a:path w="3770" h="1285" extrusionOk="0">
                    <a:moveTo>
                      <a:pt x="2002" y="0"/>
                    </a:moveTo>
                    <a:cubicBezTo>
                      <a:pt x="1425" y="0"/>
                      <a:pt x="847" y="186"/>
                      <a:pt x="365" y="547"/>
                    </a:cubicBezTo>
                    <a:cubicBezTo>
                      <a:pt x="92" y="821"/>
                      <a:pt x="1" y="1095"/>
                      <a:pt x="61" y="1186"/>
                    </a:cubicBezTo>
                    <a:cubicBezTo>
                      <a:pt x="125" y="1258"/>
                      <a:pt x="234" y="1285"/>
                      <a:pt x="380" y="1285"/>
                    </a:cubicBezTo>
                    <a:cubicBezTo>
                      <a:pt x="722" y="1285"/>
                      <a:pt x="1266" y="1137"/>
                      <a:pt x="1885" y="1095"/>
                    </a:cubicBezTo>
                    <a:cubicBezTo>
                      <a:pt x="2068" y="1082"/>
                      <a:pt x="2245" y="1078"/>
                      <a:pt x="2413" y="1078"/>
                    </a:cubicBezTo>
                    <a:cubicBezTo>
                      <a:pt x="2618" y="1078"/>
                      <a:pt x="2808" y="1084"/>
                      <a:pt x="2976" y="1084"/>
                    </a:cubicBezTo>
                    <a:cubicBezTo>
                      <a:pt x="3336" y="1084"/>
                      <a:pt x="3596" y="1060"/>
                      <a:pt x="3679" y="912"/>
                    </a:cubicBezTo>
                    <a:cubicBezTo>
                      <a:pt x="3770" y="791"/>
                      <a:pt x="3618" y="547"/>
                      <a:pt x="3283" y="335"/>
                    </a:cubicBezTo>
                    <a:cubicBezTo>
                      <a:pt x="2887" y="110"/>
                      <a:pt x="2445" y="0"/>
                      <a:pt x="2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a:off x="8765968" y="2458852"/>
                <a:ext cx="191335" cy="404263"/>
              </a:xfrm>
              <a:custGeom>
                <a:avLst/>
                <a:gdLst/>
                <a:ahLst/>
                <a:cxnLst/>
                <a:rect l="l" t="t" r="r" b="b"/>
                <a:pathLst>
                  <a:path w="9393" h="19846" extrusionOk="0">
                    <a:moveTo>
                      <a:pt x="4635" y="1"/>
                    </a:moveTo>
                    <a:cubicBezTo>
                      <a:pt x="4310" y="1"/>
                      <a:pt x="3989" y="70"/>
                      <a:pt x="3678" y="233"/>
                    </a:cubicBezTo>
                    <a:cubicBezTo>
                      <a:pt x="2554" y="811"/>
                      <a:pt x="1125" y="3090"/>
                      <a:pt x="274" y="4063"/>
                    </a:cubicBezTo>
                    <a:lnTo>
                      <a:pt x="1" y="4458"/>
                    </a:lnTo>
                    <a:lnTo>
                      <a:pt x="31" y="4458"/>
                    </a:lnTo>
                    <a:cubicBezTo>
                      <a:pt x="1186" y="5279"/>
                      <a:pt x="1976" y="6525"/>
                      <a:pt x="2219" y="7923"/>
                    </a:cubicBezTo>
                    <a:cubicBezTo>
                      <a:pt x="2219" y="7954"/>
                      <a:pt x="2219" y="8014"/>
                      <a:pt x="2250" y="8045"/>
                    </a:cubicBezTo>
                    <a:cubicBezTo>
                      <a:pt x="2645" y="10020"/>
                      <a:pt x="2675" y="12057"/>
                      <a:pt x="3071" y="14033"/>
                    </a:cubicBezTo>
                    <a:cubicBezTo>
                      <a:pt x="3435" y="15978"/>
                      <a:pt x="4226" y="17984"/>
                      <a:pt x="5745" y="19261"/>
                    </a:cubicBezTo>
                    <a:cubicBezTo>
                      <a:pt x="6132" y="19592"/>
                      <a:pt x="6685" y="19845"/>
                      <a:pt x="7163" y="19845"/>
                    </a:cubicBezTo>
                    <a:cubicBezTo>
                      <a:pt x="7474" y="19845"/>
                      <a:pt x="7754" y="19737"/>
                      <a:pt x="7934" y="19473"/>
                    </a:cubicBezTo>
                    <a:cubicBezTo>
                      <a:pt x="8086" y="19170"/>
                      <a:pt x="8147" y="18866"/>
                      <a:pt x="8147" y="18531"/>
                    </a:cubicBezTo>
                    <a:cubicBezTo>
                      <a:pt x="8299" y="13729"/>
                      <a:pt x="9393" y="9413"/>
                      <a:pt x="9150" y="4397"/>
                    </a:cubicBezTo>
                    <a:cubicBezTo>
                      <a:pt x="9089" y="3029"/>
                      <a:pt x="8359" y="1783"/>
                      <a:pt x="7235" y="1023"/>
                    </a:cubicBezTo>
                    <a:cubicBezTo>
                      <a:pt x="6434" y="512"/>
                      <a:pt x="5520" y="1"/>
                      <a:pt x="4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4"/>
              <p:cNvSpPr/>
              <p:nvPr/>
            </p:nvSpPr>
            <p:spPr>
              <a:xfrm>
                <a:off x="8882354" y="2758394"/>
                <a:ext cx="98530" cy="148457"/>
              </a:xfrm>
              <a:custGeom>
                <a:avLst/>
                <a:gdLst/>
                <a:ahLst/>
                <a:cxnLst/>
                <a:rect l="l" t="t" r="r" b="b"/>
                <a:pathLst>
                  <a:path w="4837" h="7288" extrusionOk="0">
                    <a:moveTo>
                      <a:pt x="1751" y="1"/>
                    </a:moveTo>
                    <a:cubicBezTo>
                      <a:pt x="833" y="1"/>
                      <a:pt x="50" y="275"/>
                      <a:pt x="1" y="299"/>
                    </a:cubicBezTo>
                    <a:cubicBezTo>
                      <a:pt x="1" y="299"/>
                      <a:pt x="31" y="6986"/>
                      <a:pt x="62" y="7138"/>
                    </a:cubicBezTo>
                    <a:cubicBezTo>
                      <a:pt x="62" y="7176"/>
                      <a:pt x="514" y="7287"/>
                      <a:pt x="1138" y="7287"/>
                    </a:cubicBezTo>
                    <a:cubicBezTo>
                      <a:pt x="2548" y="7287"/>
                      <a:pt x="4836" y="6717"/>
                      <a:pt x="4773" y="3430"/>
                    </a:cubicBezTo>
                    <a:cubicBezTo>
                      <a:pt x="4737" y="591"/>
                      <a:pt x="3098" y="1"/>
                      <a:pt x="175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8912071" y="2789253"/>
                <a:ext cx="43368" cy="85085"/>
              </a:xfrm>
              <a:custGeom>
                <a:avLst/>
                <a:gdLst/>
                <a:ahLst/>
                <a:cxnLst/>
                <a:rect l="l" t="t" r="r" b="b"/>
                <a:pathLst>
                  <a:path w="2129" h="4177" extrusionOk="0">
                    <a:moveTo>
                      <a:pt x="943" y="0"/>
                    </a:moveTo>
                    <a:cubicBezTo>
                      <a:pt x="761" y="0"/>
                      <a:pt x="609" y="31"/>
                      <a:pt x="487" y="152"/>
                    </a:cubicBezTo>
                    <a:cubicBezTo>
                      <a:pt x="366" y="213"/>
                      <a:pt x="305" y="335"/>
                      <a:pt x="305" y="456"/>
                    </a:cubicBezTo>
                    <a:cubicBezTo>
                      <a:pt x="244" y="638"/>
                      <a:pt x="335" y="730"/>
                      <a:pt x="366" y="730"/>
                    </a:cubicBezTo>
                    <a:cubicBezTo>
                      <a:pt x="396" y="699"/>
                      <a:pt x="335" y="608"/>
                      <a:pt x="426" y="486"/>
                    </a:cubicBezTo>
                    <a:cubicBezTo>
                      <a:pt x="477" y="336"/>
                      <a:pt x="629" y="228"/>
                      <a:pt x="801" y="228"/>
                    </a:cubicBezTo>
                    <a:cubicBezTo>
                      <a:pt x="837" y="228"/>
                      <a:pt x="875" y="233"/>
                      <a:pt x="913" y="243"/>
                    </a:cubicBezTo>
                    <a:cubicBezTo>
                      <a:pt x="1217" y="335"/>
                      <a:pt x="1430" y="578"/>
                      <a:pt x="1521" y="882"/>
                    </a:cubicBezTo>
                    <a:cubicBezTo>
                      <a:pt x="1703" y="1246"/>
                      <a:pt x="1794" y="1642"/>
                      <a:pt x="1794" y="2067"/>
                    </a:cubicBezTo>
                    <a:cubicBezTo>
                      <a:pt x="1764" y="2918"/>
                      <a:pt x="1369" y="3739"/>
                      <a:pt x="852" y="3921"/>
                    </a:cubicBezTo>
                    <a:cubicBezTo>
                      <a:pt x="761" y="3952"/>
                      <a:pt x="654" y="3967"/>
                      <a:pt x="548" y="3967"/>
                    </a:cubicBezTo>
                    <a:cubicBezTo>
                      <a:pt x="442" y="3967"/>
                      <a:pt x="335" y="3952"/>
                      <a:pt x="244" y="3921"/>
                    </a:cubicBezTo>
                    <a:cubicBezTo>
                      <a:pt x="92" y="3860"/>
                      <a:pt x="31" y="3800"/>
                      <a:pt x="31" y="3800"/>
                    </a:cubicBezTo>
                    <a:cubicBezTo>
                      <a:pt x="1" y="3800"/>
                      <a:pt x="31" y="3921"/>
                      <a:pt x="183" y="4012"/>
                    </a:cubicBezTo>
                    <a:cubicBezTo>
                      <a:pt x="328" y="4116"/>
                      <a:pt x="501" y="4177"/>
                      <a:pt x="682" y="4177"/>
                    </a:cubicBezTo>
                    <a:cubicBezTo>
                      <a:pt x="768" y="4177"/>
                      <a:pt x="856" y="4163"/>
                      <a:pt x="943" y="4134"/>
                    </a:cubicBezTo>
                    <a:cubicBezTo>
                      <a:pt x="1612" y="3921"/>
                      <a:pt x="2129" y="3040"/>
                      <a:pt x="2129" y="2067"/>
                    </a:cubicBezTo>
                    <a:cubicBezTo>
                      <a:pt x="2129" y="1611"/>
                      <a:pt x="2007" y="1155"/>
                      <a:pt x="1825" y="730"/>
                    </a:cubicBezTo>
                    <a:cubicBezTo>
                      <a:pt x="1673" y="365"/>
                      <a:pt x="1338" y="91"/>
                      <a:pt x="94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8289629" y="2352649"/>
                <a:ext cx="594030" cy="243971"/>
              </a:xfrm>
              <a:custGeom>
                <a:avLst/>
                <a:gdLst/>
                <a:ahLst/>
                <a:cxnLst/>
                <a:rect l="l" t="t" r="r" b="b"/>
                <a:pathLst>
                  <a:path w="29162" h="11977" extrusionOk="0">
                    <a:moveTo>
                      <a:pt x="5441" y="1"/>
                    </a:moveTo>
                    <a:cubicBezTo>
                      <a:pt x="4464" y="1"/>
                      <a:pt x="3445" y="430"/>
                      <a:pt x="2961" y="1313"/>
                    </a:cubicBezTo>
                    <a:cubicBezTo>
                      <a:pt x="2566" y="2079"/>
                      <a:pt x="2772" y="3104"/>
                      <a:pt x="3401" y="3609"/>
                    </a:cubicBezTo>
                    <a:lnTo>
                      <a:pt x="3401" y="3609"/>
                    </a:lnTo>
                    <a:cubicBezTo>
                      <a:pt x="3168" y="3529"/>
                      <a:pt x="2923" y="3491"/>
                      <a:pt x="2677" y="3491"/>
                    </a:cubicBezTo>
                    <a:cubicBezTo>
                      <a:pt x="1634" y="3491"/>
                      <a:pt x="565" y="4173"/>
                      <a:pt x="286" y="5204"/>
                    </a:cubicBezTo>
                    <a:cubicBezTo>
                      <a:pt x="0" y="6346"/>
                      <a:pt x="795" y="7581"/>
                      <a:pt x="1868" y="7976"/>
                    </a:cubicBezTo>
                    <a:lnTo>
                      <a:pt x="1868" y="7976"/>
                    </a:lnTo>
                    <a:cubicBezTo>
                      <a:pt x="1437" y="8162"/>
                      <a:pt x="1063" y="8609"/>
                      <a:pt x="1046" y="9095"/>
                    </a:cubicBezTo>
                    <a:cubicBezTo>
                      <a:pt x="1046" y="9946"/>
                      <a:pt x="1745" y="10645"/>
                      <a:pt x="2474" y="11070"/>
                    </a:cubicBezTo>
                    <a:cubicBezTo>
                      <a:pt x="3618" y="11724"/>
                      <a:pt x="4903" y="11976"/>
                      <a:pt x="6206" y="11976"/>
                    </a:cubicBezTo>
                    <a:cubicBezTo>
                      <a:pt x="7084" y="11976"/>
                      <a:pt x="7970" y="11862"/>
                      <a:pt x="8827" y="11678"/>
                    </a:cubicBezTo>
                    <a:cubicBezTo>
                      <a:pt x="10955" y="11192"/>
                      <a:pt x="12961" y="10341"/>
                      <a:pt x="15058" y="9824"/>
                    </a:cubicBezTo>
                    <a:cubicBezTo>
                      <a:pt x="16520" y="9464"/>
                      <a:pt x="18692" y="8882"/>
                      <a:pt x="20532" y="8882"/>
                    </a:cubicBezTo>
                    <a:cubicBezTo>
                      <a:pt x="21331" y="8882"/>
                      <a:pt x="22068" y="8992"/>
                      <a:pt x="22657" y="9277"/>
                    </a:cubicBezTo>
                    <a:cubicBezTo>
                      <a:pt x="24010" y="9925"/>
                      <a:pt x="24814" y="11619"/>
                      <a:pt x="25651" y="11619"/>
                    </a:cubicBezTo>
                    <a:cubicBezTo>
                      <a:pt x="25717" y="11619"/>
                      <a:pt x="25782" y="11609"/>
                      <a:pt x="25849" y="11587"/>
                    </a:cubicBezTo>
                    <a:cubicBezTo>
                      <a:pt x="26700" y="11253"/>
                      <a:pt x="27338" y="10523"/>
                      <a:pt x="27581" y="9611"/>
                    </a:cubicBezTo>
                    <a:cubicBezTo>
                      <a:pt x="27794" y="8730"/>
                      <a:pt x="27855" y="7818"/>
                      <a:pt x="27764" y="6906"/>
                    </a:cubicBezTo>
                    <a:lnTo>
                      <a:pt x="27794" y="6906"/>
                    </a:lnTo>
                    <a:cubicBezTo>
                      <a:pt x="29162" y="5143"/>
                      <a:pt x="26274" y="2073"/>
                      <a:pt x="23994" y="1070"/>
                    </a:cubicBezTo>
                    <a:cubicBezTo>
                      <a:pt x="23209" y="735"/>
                      <a:pt x="22316" y="609"/>
                      <a:pt x="21385" y="609"/>
                    </a:cubicBezTo>
                    <a:cubicBezTo>
                      <a:pt x="19610" y="609"/>
                      <a:pt x="17696" y="1066"/>
                      <a:pt x="16122" y="1404"/>
                    </a:cubicBezTo>
                    <a:cubicBezTo>
                      <a:pt x="14876" y="1679"/>
                      <a:pt x="13609" y="2075"/>
                      <a:pt x="12356" y="2075"/>
                    </a:cubicBezTo>
                    <a:cubicBezTo>
                      <a:pt x="12081" y="2075"/>
                      <a:pt x="11806" y="2056"/>
                      <a:pt x="11532" y="2012"/>
                    </a:cubicBezTo>
                    <a:cubicBezTo>
                      <a:pt x="10499" y="1800"/>
                      <a:pt x="9526" y="1435"/>
                      <a:pt x="8584" y="918"/>
                    </a:cubicBezTo>
                    <a:cubicBezTo>
                      <a:pt x="7672" y="432"/>
                      <a:pt x="6669" y="97"/>
                      <a:pt x="5635" y="6"/>
                    </a:cubicBezTo>
                    <a:cubicBezTo>
                      <a:pt x="5571" y="2"/>
                      <a:pt x="5506" y="1"/>
                      <a:pt x="54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8353016" y="2419886"/>
                <a:ext cx="447671" cy="100078"/>
              </a:xfrm>
              <a:custGeom>
                <a:avLst/>
                <a:gdLst/>
                <a:ahLst/>
                <a:cxnLst/>
                <a:rect l="l" t="t" r="r" b="b"/>
                <a:pathLst>
                  <a:path w="21977" h="4913" extrusionOk="0">
                    <a:moveTo>
                      <a:pt x="16177" y="0"/>
                    </a:moveTo>
                    <a:cubicBezTo>
                      <a:pt x="15900" y="0"/>
                      <a:pt x="15623" y="17"/>
                      <a:pt x="15350" y="49"/>
                    </a:cubicBezTo>
                    <a:cubicBezTo>
                      <a:pt x="13648" y="262"/>
                      <a:pt x="11946" y="1052"/>
                      <a:pt x="10274" y="2024"/>
                    </a:cubicBezTo>
                    <a:cubicBezTo>
                      <a:pt x="8603" y="2997"/>
                      <a:pt x="7022" y="3939"/>
                      <a:pt x="5441" y="4395"/>
                    </a:cubicBezTo>
                    <a:cubicBezTo>
                      <a:pt x="4682" y="4608"/>
                      <a:pt x="3891" y="4730"/>
                      <a:pt x="3131" y="4730"/>
                    </a:cubicBezTo>
                    <a:cubicBezTo>
                      <a:pt x="2432" y="4730"/>
                      <a:pt x="1764" y="4547"/>
                      <a:pt x="1186" y="4213"/>
                    </a:cubicBezTo>
                    <a:cubicBezTo>
                      <a:pt x="700" y="3909"/>
                      <a:pt x="365" y="3453"/>
                      <a:pt x="244" y="2906"/>
                    </a:cubicBezTo>
                    <a:cubicBezTo>
                      <a:pt x="122" y="2480"/>
                      <a:pt x="153" y="2055"/>
                      <a:pt x="335" y="1660"/>
                    </a:cubicBezTo>
                    <a:cubicBezTo>
                      <a:pt x="426" y="1417"/>
                      <a:pt x="609" y="1204"/>
                      <a:pt x="821" y="1052"/>
                    </a:cubicBezTo>
                    <a:cubicBezTo>
                      <a:pt x="973" y="961"/>
                      <a:pt x="1064" y="900"/>
                      <a:pt x="1064" y="900"/>
                    </a:cubicBezTo>
                    <a:lnTo>
                      <a:pt x="1064" y="900"/>
                    </a:lnTo>
                    <a:cubicBezTo>
                      <a:pt x="973" y="930"/>
                      <a:pt x="882" y="991"/>
                      <a:pt x="821" y="1021"/>
                    </a:cubicBezTo>
                    <a:cubicBezTo>
                      <a:pt x="578" y="1173"/>
                      <a:pt x="396" y="1386"/>
                      <a:pt x="274" y="1660"/>
                    </a:cubicBezTo>
                    <a:cubicBezTo>
                      <a:pt x="1" y="2328"/>
                      <a:pt x="61" y="3088"/>
                      <a:pt x="457" y="3696"/>
                    </a:cubicBezTo>
                    <a:cubicBezTo>
                      <a:pt x="639" y="3939"/>
                      <a:pt x="882" y="4152"/>
                      <a:pt x="1125" y="4335"/>
                    </a:cubicBezTo>
                    <a:cubicBezTo>
                      <a:pt x="1733" y="4699"/>
                      <a:pt x="2432" y="4882"/>
                      <a:pt x="3131" y="4912"/>
                    </a:cubicBezTo>
                    <a:cubicBezTo>
                      <a:pt x="3952" y="4912"/>
                      <a:pt x="4742" y="4821"/>
                      <a:pt x="5502" y="4578"/>
                    </a:cubicBezTo>
                    <a:cubicBezTo>
                      <a:pt x="7144" y="4122"/>
                      <a:pt x="8755" y="3149"/>
                      <a:pt x="10396" y="2207"/>
                    </a:cubicBezTo>
                    <a:cubicBezTo>
                      <a:pt x="12068" y="1265"/>
                      <a:pt x="13739" y="444"/>
                      <a:pt x="15411" y="262"/>
                    </a:cubicBezTo>
                    <a:cubicBezTo>
                      <a:pt x="15704" y="215"/>
                      <a:pt x="16001" y="190"/>
                      <a:pt x="16299" y="190"/>
                    </a:cubicBezTo>
                    <a:cubicBezTo>
                      <a:pt x="16775" y="190"/>
                      <a:pt x="17254" y="252"/>
                      <a:pt x="17721" y="383"/>
                    </a:cubicBezTo>
                    <a:cubicBezTo>
                      <a:pt x="18390" y="535"/>
                      <a:pt x="19028" y="839"/>
                      <a:pt x="19575" y="1204"/>
                    </a:cubicBezTo>
                    <a:cubicBezTo>
                      <a:pt x="20396" y="1781"/>
                      <a:pt x="21065" y="2511"/>
                      <a:pt x="21521" y="3392"/>
                    </a:cubicBezTo>
                    <a:cubicBezTo>
                      <a:pt x="21855" y="4031"/>
                      <a:pt x="21946" y="4395"/>
                      <a:pt x="21977" y="4395"/>
                    </a:cubicBezTo>
                    <a:cubicBezTo>
                      <a:pt x="21886" y="4031"/>
                      <a:pt x="21764" y="3696"/>
                      <a:pt x="21582" y="3362"/>
                    </a:cubicBezTo>
                    <a:cubicBezTo>
                      <a:pt x="21156" y="2450"/>
                      <a:pt x="20487" y="1660"/>
                      <a:pt x="19636" y="1082"/>
                    </a:cubicBezTo>
                    <a:cubicBezTo>
                      <a:pt x="19059" y="687"/>
                      <a:pt x="18420" y="383"/>
                      <a:pt x="17752" y="201"/>
                    </a:cubicBezTo>
                    <a:cubicBezTo>
                      <a:pt x="17234" y="61"/>
                      <a:pt x="16704" y="0"/>
                      <a:pt x="161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4"/>
              <p:cNvSpPr/>
              <p:nvPr/>
            </p:nvSpPr>
            <p:spPr>
              <a:xfrm>
                <a:off x="8717674" y="2388824"/>
                <a:ext cx="92276" cy="109468"/>
              </a:xfrm>
              <a:custGeom>
                <a:avLst/>
                <a:gdLst/>
                <a:ahLst/>
                <a:cxnLst/>
                <a:rect l="l" t="t" r="r" b="b"/>
                <a:pathLst>
                  <a:path w="4530" h="5374" extrusionOk="0">
                    <a:moveTo>
                      <a:pt x="153" y="1"/>
                    </a:moveTo>
                    <a:cubicBezTo>
                      <a:pt x="99" y="1"/>
                      <a:pt x="46" y="8"/>
                      <a:pt x="1" y="24"/>
                    </a:cubicBezTo>
                    <a:cubicBezTo>
                      <a:pt x="1" y="54"/>
                      <a:pt x="426" y="84"/>
                      <a:pt x="1095" y="297"/>
                    </a:cubicBezTo>
                    <a:cubicBezTo>
                      <a:pt x="2858" y="844"/>
                      <a:pt x="4135" y="2394"/>
                      <a:pt x="4378" y="4218"/>
                    </a:cubicBezTo>
                    <a:cubicBezTo>
                      <a:pt x="4469" y="4917"/>
                      <a:pt x="4408" y="5373"/>
                      <a:pt x="4438" y="5373"/>
                    </a:cubicBezTo>
                    <a:cubicBezTo>
                      <a:pt x="4499" y="5252"/>
                      <a:pt x="4499" y="5160"/>
                      <a:pt x="4499" y="5069"/>
                    </a:cubicBezTo>
                    <a:cubicBezTo>
                      <a:pt x="4530" y="4765"/>
                      <a:pt x="4530" y="4492"/>
                      <a:pt x="4499" y="4218"/>
                    </a:cubicBezTo>
                    <a:cubicBezTo>
                      <a:pt x="4317" y="2303"/>
                      <a:pt x="2979" y="692"/>
                      <a:pt x="1125" y="176"/>
                    </a:cubicBezTo>
                    <a:cubicBezTo>
                      <a:pt x="852" y="84"/>
                      <a:pt x="578" y="54"/>
                      <a:pt x="305" y="24"/>
                    </a:cubicBezTo>
                    <a:cubicBezTo>
                      <a:pt x="259" y="8"/>
                      <a:pt x="206" y="1"/>
                      <a:pt x="1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4"/>
              <p:cNvSpPr/>
              <p:nvPr/>
            </p:nvSpPr>
            <p:spPr>
              <a:xfrm>
                <a:off x="8821065" y="2506555"/>
                <a:ext cx="129431" cy="133668"/>
              </a:xfrm>
              <a:custGeom>
                <a:avLst/>
                <a:gdLst/>
                <a:ahLst/>
                <a:cxnLst/>
                <a:rect l="l" t="t" r="r" b="b"/>
                <a:pathLst>
                  <a:path w="6354" h="6562" extrusionOk="0">
                    <a:moveTo>
                      <a:pt x="609" y="0"/>
                    </a:moveTo>
                    <a:cubicBezTo>
                      <a:pt x="529" y="0"/>
                      <a:pt x="448" y="6"/>
                      <a:pt x="366" y="19"/>
                    </a:cubicBezTo>
                    <a:cubicBezTo>
                      <a:pt x="244" y="19"/>
                      <a:pt x="122" y="80"/>
                      <a:pt x="1" y="140"/>
                    </a:cubicBezTo>
                    <a:cubicBezTo>
                      <a:pt x="1" y="145"/>
                      <a:pt x="3" y="147"/>
                      <a:pt x="8" y="147"/>
                    </a:cubicBezTo>
                    <a:cubicBezTo>
                      <a:pt x="38" y="147"/>
                      <a:pt x="157" y="80"/>
                      <a:pt x="366" y="80"/>
                    </a:cubicBezTo>
                    <a:cubicBezTo>
                      <a:pt x="730" y="80"/>
                      <a:pt x="1095" y="171"/>
                      <a:pt x="1399" y="353"/>
                    </a:cubicBezTo>
                    <a:cubicBezTo>
                      <a:pt x="1855" y="596"/>
                      <a:pt x="2220" y="991"/>
                      <a:pt x="2463" y="1447"/>
                    </a:cubicBezTo>
                    <a:cubicBezTo>
                      <a:pt x="2736" y="2025"/>
                      <a:pt x="2949" y="2663"/>
                      <a:pt x="3101" y="3301"/>
                    </a:cubicBezTo>
                    <a:cubicBezTo>
                      <a:pt x="3223" y="3940"/>
                      <a:pt x="3466" y="4578"/>
                      <a:pt x="3739" y="5156"/>
                    </a:cubicBezTo>
                    <a:cubicBezTo>
                      <a:pt x="4013" y="5672"/>
                      <a:pt x="4408" y="6067"/>
                      <a:pt x="4894" y="6341"/>
                    </a:cubicBezTo>
                    <a:cubicBezTo>
                      <a:pt x="5175" y="6494"/>
                      <a:pt x="5476" y="6561"/>
                      <a:pt x="5781" y="6561"/>
                    </a:cubicBezTo>
                    <a:cubicBezTo>
                      <a:pt x="5840" y="6561"/>
                      <a:pt x="5899" y="6559"/>
                      <a:pt x="5958" y="6554"/>
                    </a:cubicBezTo>
                    <a:cubicBezTo>
                      <a:pt x="6110" y="6554"/>
                      <a:pt x="6232" y="6523"/>
                      <a:pt x="6353" y="6463"/>
                    </a:cubicBezTo>
                    <a:cubicBezTo>
                      <a:pt x="6347" y="6457"/>
                      <a:pt x="6338" y="6454"/>
                      <a:pt x="6324" y="6454"/>
                    </a:cubicBezTo>
                    <a:cubicBezTo>
                      <a:pt x="6270" y="6454"/>
                      <a:pt x="6153" y="6493"/>
                      <a:pt x="5958" y="6493"/>
                    </a:cubicBezTo>
                    <a:cubicBezTo>
                      <a:pt x="5594" y="6493"/>
                      <a:pt x="5259" y="6402"/>
                      <a:pt x="4955" y="6219"/>
                    </a:cubicBezTo>
                    <a:cubicBezTo>
                      <a:pt x="4499" y="5946"/>
                      <a:pt x="4135" y="5551"/>
                      <a:pt x="3891" y="5095"/>
                    </a:cubicBezTo>
                    <a:cubicBezTo>
                      <a:pt x="3618" y="4487"/>
                      <a:pt x="3405" y="3879"/>
                      <a:pt x="3284" y="3241"/>
                    </a:cubicBezTo>
                    <a:cubicBezTo>
                      <a:pt x="3132" y="2572"/>
                      <a:pt x="2919" y="1964"/>
                      <a:pt x="2615" y="1356"/>
                    </a:cubicBezTo>
                    <a:cubicBezTo>
                      <a:pt x="2372" y="870"/>
                      <a:pt x="1946" y="475"/>
                      <a:pt x="1460" y="232"/>
                    </a:cubicBezTo>
                    <a:cubicBezTo>
                      <a:pt x="1195" y="87"/>
                      <a:pt x="912" y="0"/>
                      <a:pt x="60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8795685" y="2547557"/>
                <a:ext cx="149231" cy="156503"/>
              </a:xfrm>
              <a:custGeom>
                <a:avLst/>
                <a:gdLst/>
                <a:ahLst/>
                <a:cxnLst/>
                <a:rect l="l" t="t" r="r" b="b"/>
                <a:pathLst>
                  <a:path w="7326" h="7683" extrusionOk="0">
                    <a:moveTo>
                      <a:pt x="7326" y="7580"/>
                    </a:moveTo>
                    <a:cubicBezTo>
                      <a:pt x="7326" y="7580"/>
                      <a:pt x="7325" y="7580"/>
                      <a:pt x="7324" y="7580"/>
                    </a:cubicBezTo>
                    <a:lnTo>
                      <a:pt x="7324" y="7580"/>
                    </a:lnTo>
                    <a:cubicBezTo>
                      <a:pt x="7324" y="7580"/>
                      <a:pt x="7325" y="7580"/>
                      <a:pt x="7326" y="7580"/>
                    </a:cubicBezTo>
                    <a:close/>
                    <a:moveTo>
                      <a:pt x="119" y="0"/>
                    </a:moveTo>
                    <a:cubicBezTo>
                      <a:pt x="78" y="0"/>
                      <a:pt x="39" y="4"/>
                      <a:pt x="1" y="12"/>
                    </a:cubicBezTo>
                    <a:cubicBezTo>
                      <a:pt x="153" y="42"/>
                      <a:pt x="274" y="73"/>
                      <a:pt x="396" y="164"/>
                    </a:cubicBezTo>
                    <a:cubicBezTo>
                      <a:pt x="548" y="285"/>
                      <a:pt x="639" y="437"/>
                      <a:pt x="669" y="589"/>
                    </a:cubicBezTo>
                    <a:cubicBezTo>
                      <a:pt x="730" y="833"/>
                      <a:pt x="760" y="1076"/>
                      <a:pt x="791" y="1288"/>
                    </a:cubicBezTo>
                    <a:cubicBezTo>
                      <a:pt x="912" y="2717"/>
                      <a:pt x="1399" y="4054"/>
                      <a:pt x="2189" y="5240"/>
                    </a:cubicBezTo>
                    <a:cubicBezTo>
                      <a:pt x="2979" y="6395"/>
                      <a:pt x="4226" y="7246"/>
                      <a:pt x="5624" y="7580"/>
                    </a:cubicBezTo>
                    <a:cubicBezTo>
                      <a:pt x="5920" y="7649"/>
                      <a:pt x="6234" y="7683"/>
                      <a:pt x="6551" y="7683"/>
                    </a:cubicBezTo>
                    <a:cubicBezTo>
                      <a:pt x="6657" y="7683"/>
                      <a:pt x="6764" y="7679"/>
                      <a:pt x="6870" y="7672"/>
                    </a:cubicBezTo>
                    <a:cubicBezTo>
                      <a:pt x="6992" y="7672"/>
                      <a:pt x="7113" y="7641"/>
                      <a:pt x="7235" y="7611"/>
                    </a:cubicBezTo>
                    <a:cubicBezTo>
                      <a:pt x="7286" y="7585"/>
                      <a:pt x="7316" y="7581"/>
                      <a:pt x="7324" y="7580"/>
                    </a:cubicBezTo>
                    <a:lnTo>
                      <a:pt x="7324" y="7580"/>
                    </a:lnTo>
                    <a:cubicBezTo>
                      <a:pt x="7225" y="7586"/>
                      <a:pt x="7128" y="7588"/>
                      <a:pt x="7031" y="7588"/>
                    </a:cubicBezTo>
                    <a:cubicBezTo>
                      <a:pt x="6560" y="7588"/>
                      <a:pt x="6102" y="7529"/>
                      <a:pt x="5624" y="7428"/>
                    </a:cubicBezTo>
                    <a:cubicBezTo>
                      <a:pt x="4286" y="7064"/>
                      <a:pt x="3131" y="6243"/>
                      <a:pt x="2341" y="5118"/>
                    </a:cubicBezTo>
                    <a:cubicBezTo>
                      <a:pt x="1581" y="3963"/>
                      <a:pt x="1095" y="2656"/>
                      <a:pt x="912" y="1288"/>
                    </a:cubicBezTo>
                    <a:cubicBezTo>
                      <a:pt x="912" y="1045"/>
                      <a:pt x="852" y="802"/>
                      <a:pt x="791" y="559"/>
                    </a:cubicBezTo>
                    <a:cubicBezTo>
                      <a:pt x="730" y="377"/>
                      <a:pt x="608" y="225"/>
                      <a:pt x="456" y="103"/>
                    </a:cubicBezTo>
                    <a:cubicBezTo>
                      <a:pt x="365" y="35"/>
                      <a:pt x="240" y="0"/>
                      <a:pt x="1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7274522" y="3212108"/>
                <a:ext cx="2090919" cy="1941689"/>
              </a:xfrm>
              <a:custGeom>
                <a:avLst/>
                <a:gdLst/>
                <a:ahLst/>
                <a:cxnLst/>
                <a:rect l="l" t="t" r="r" b="b"/>
                <a:pathLst>
                  <a:path w="102647" h="95321" extrusionOk="0">
                    <a:moveTo>
                      <a:pt x="80154" y="0"/>
                    </a:moveTo>
                    <a:lnTo>
                      <a:pt x="62646" y="2219"/>
                    </a:lnTo>
                    <a:lnTo>
                      <a:pt x="60397" y="5076"/>
                    </a:lnTo>
                    <a:cubicBezTo>
                      <a:pt x="60397" y="5076"/>
                      <a:pt x="52737" y="7660"/>
                      <a:pt x="49424" y="9180"/>
                    </a:cubicBezTo>
                    <a:lnTo>
                      <a:pt x="49211" y="9271"/>
                    </a:lnTo>
                    <a:cubicBezTo>
                      <a:pt x="46840" y="10365"/>
                      <a:pt x="44864" y="12067"/>
                      <a:pt x="43466" y="14256"/>
                    </a:cubicBezTo>
                    <a:lnTo>
                      <a:pt x="28876" y="36961"/>
                    </a:lnTo>
                    <a:lnTo>
                      <a:pt x="7508" y="24530"/>
                    </a:lnTo>
                    <a:lnTo>
                      <a:pt x="0" y="35472"/>
                    </a:lnTo>
                    <a:cubicBezTo>
                      <a:pt x="0" y="35472"/>
                      <a:pt x="25662" y="56847"/>
                      <a:pt x="30789" y="56847"/>
                    </a:cubicBezTo>
                    <a:cubicBezTo>
                      <a:pt x="30843" y="56847"/>
                      <a:pt x="30894" y="56845"/>
                      <a:pt x="30943" y="56840"/>
                    </a:cubicBezTo>
                    <a:cubicBezTo>
                      <a:pt x="35715" y="56415"/>
                      <a:pt x="37357" y="56415"/>
                      <a:pt x="38998" y="54165"/>
                    </a:cubicBezTo>
                    <a:cubicBezTo>
                      <a:pt x="40244" y="52463"/>
                      <a:pt x="45199" y="46627"/>
                      <a:pt x="47570" y="42737"/>
                    </a:cubicBezTo>
                    <a:lnTo>
                      <a:pt x="49971" y="69606"/>
                    </a:lnTo>
                    <a:lnTo>
                      <a:pt x="48694" y="95321"/>
                    </a:lnTo>
                    <a:lnTo>
                      <a:pt x="48694" y="95321"/>
                    </a:lnTo>
                    <a:lnTo>
                      <a:pt x="102647" y="94956"/>
                    </a:lnTo>
                    <a:lnTo>
                      <a:pt x="97206" y="62372"/>
                    </a:lnTo>
                    <a:lnTo>
                      <a:pt x="96263" y="6292"/>
                    </a:lnTo>
                    <a:lnTo>
                      <a:pt x="85473" y="3009"/>
                    </a:lnTo>
                    <a:lnTo>
                      <a:pt x="801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4"/>
              <p:cNvSpPr/>
              <p:nvPr/>
            </p:nvSpPr>
            <p:spPr>
              <a:xfrm>
                <a:off x="8577762" y="4067106"/>
                <a:ext cx="37786" cy="1087269"/>
              </a:xfrm>
              <a:custGeom>
                <a:avLst/>
                <a:gdLst/>
                <a:ahLst/>
                <a:cxnLst/>
                <a:rect l="l" t="t" r="r" b="b"/>
                <a:pathLst>
                  <a:path w="1855" h="53376" extrusionOk="0">
                    <a:moveTo>
                      <a:pt x="61" y="1"/>
                    </a:moveTo>
                    <a:cubicBezTo>
                      <a:pt x="0" y="1"/>
                      <a:pt x="365" y="11946"/>
                      <a:pt x="821" y="26688"/>
                    </a:cubicBezTo>
                    <a:cubicBezTo>
                      <a:pt x="1307" y="41430"/>
                      <a:pt x="1733" y="53375"/>
                      <a:pt x="1794" y="53375"/>
                    </a:cubicBezTo>
                    <a:cubicBezTo>
                      <a:pt x="1854" y="53375"/>
                      <a:pt x="1520" y="41430"/>
                      <a:pt x="1034" y="26688"/>
                    </a:cubicBezTo>
                    <a:cubicBezTo>
                      <a:pt x="547" y="11946"/>
                      <a:pt x="152"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a:off x="8551752" y="3212108"/>
                <a:ext cx="355416" cy="871795"/>
              </a:xfrm>
              <a:custGeom>
                <a:avLst/>
                <a:gdLst/>
                <a:ahLst/>
                <a:cxnLst/>
                <a:rect l="l" t="t" r="r" b="b"/>
                <a:pathLst>
                  <a:path w="17448" h="42798" extrusionOk="0">
                    <a:moveTo>
                      <a:pt x="17448" y="0"/>
                    </a:moveTo>
                    <a:lnTo>
                      <a:pt x="1" y="2006"/>
                    </a:lnTo>
                    <a:lnTo>
                      <a:pt x="1368" y="42797"/>
                    </a:lnTo>
                    <a:lnTo>
                      <a:pt x="1744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8319591" y="3316742"/>
                <a:ext cx="262549" cy="813578"/>
              </a:xfrm>
              <a:custGeom>
                <a:avLst/>
                <a:gdLst/>
                <a:ahLst/>
                <a:cxnLst/>
                <a:rect l="l" t="t" r="r" b="b"/>
                <a:pathLst>
                  <a:path w="12889" h="39940" extrusionOk="0">
                    <a:moveTo>
                      <a:pt x="9089" y="0"/>
                    </a:moveTo>
                    <a:lnTo>
                      <a:pt x="9089" y="0"/>
                    </a:lnTo>
                    <a:cubicBezTo>
                      <a:pt x="9089" y="0"/>
                      <a:pt x="9058" y="31"/>
                      <a:pt x="9028" y="61"/>
                    </a:cubicBezTo>
                    <a:lnTo>
                      <a:pt x="8876" y="304"/>
                    </a:lnTo>
                    <a:cubicBezTo>
                      <a:pt x="8724" y="517"/>
                      <a:pt x="8541" y="821"/>
                      <a:pt x="8298" y="1216"/>
                    </a:cubicBezTo>
                    <a:cubicBezTo>
                      <a:pt x="7812" y="2006"/>
                      <a:pt x="7113" y="3222"/>
                      <a:pt x="6292" y="4711"/>
                    </a:cubicBezTo>
                    <a:cubicBezTo>
                      <a:pt x="5471" y="6231"/>
                      <a:pt x="4499" y="8085"/>
                      <a:pt x="3435" y="10152"/>
                    </a:cubicBezTo>
                    <a:lnTo>
                      <a:pt x="0" y="16991"/>
                    </a:lnTo>
                    <a:lnTo>
                      <a:pt x="0" y="17174"/>
                    </a:lnTo>
                    <a:lnTo>
                      <a:pt x="31" y="17171"/>
                    </a:lnTo>
                    <a:lnTo>
                      <a:pt x="31" y="17171"/>
                    </a:lnTo>
                    <a:lnTo>
                      <a:pt x="31" y="17174"/>
                    </a:lnTo>
                    <a:cubicBezTo>
                      <a:pt x="32" y="17173"/>
                      <a:pt x="33" y="17172"/>
                      <a:pt x="34" y="17171"/>
                    </a:cubicBezTo>
                    <a:lnTo>
                      <a:pt x="34" y="17171"/>
                    </a:lnTo>
                    <a:lnTo>
                      <a:pt x="6308" y="16611"/>
                    </a:lnTo>
                    <a:lnTo>
                      <a:pt x="6308" y="16611"/>
                    </a:lnTo>
                    <a:cubicBezTo>
                      <a:pt x="5766" y="18298"/>
                      <a:pt x="5223" y="19954"/>
                      <a:pt x="4681" y="21551"/>
                    </a:cubicBezTo>
                    <a:cubicBezTo>
                      <a:pt x="4560" y="21946"/>
                      <a:pt x="4408" y="22341"/>
                      <a:pt x="4316" y="22736"/>
                    </a:cubicBezTo>
                    <a:cubicBezTo>
                      <a:pt x="4195" y="23162"/>
                      <a:pt x="4195" y="23587"/>
                      <a:pt x="4286" y="24013"/>
                    </a:cubicBezTo>
                    <a:cubicBezTo>
                      <a:pt x="4499" y="24833"/>
                      <a:pt x="5137" y="25411"/>
                      <a:pt x="5684" y="25958"/>
                    </a:cubicBezTo>
                    <a:cubicBezTo>
                      <a:pt x="6627" y="27052"/>
                      <a:pt x="7478" y="28238"/>
                      <a:pt x="8177" y="29514"/>
                    </a:cubicBezTo>
                    <a:cubicBezTo>
                      <a:pt x="8876" y="30730"/>
                      <a:pt x="9423" y="31885"/>
                      <a:pt x="9940" y="32949"/>
                    </a:cubicBezTo>
                    <a:cubicBezTo>
                      <a:pt x="10943" y="35046"/>
                      <a:pt x="11642" y="36809"/>
                      <a:pt x="12159" y="38025"/>
                    </a:cubicBezTo>
                    <a:cubicBezTo>
                      <a:pt x="12371" y="38633"/>
                      <a:pt x="12554" y="39119"/>
                      <a:pt x="12706" y="39454"/>
                    </a:cubicBezTo>
                    <a:cubicBezTo>
                      <a:pt x="12766" y="39606"/>
                      <a:pt x="12797" y="39727"/>
                      <a:pt x="12827" y="39818"/>
                    </a:cubicBezTo>
                    <a:cubicBezTo>
                      <a:pt x="12858" y="39879"/>
                      <a:pt x="12858" y="39910"/>
                      <a:pt x="12888" y="39940"/>
                    </a:cubicBezTo>
                    <a:cubicBezTo>
                      <a:pt x="12888" y="39910"/>
                      <a:pt x="12888" y="39849"/>
                      <a:pt x="12888" y="39818"/>
                    </a:cubicBezTo>
                    <a:cubicBezTo>
                      <a:pt x="12858" y="39727"/>
                      <a:pt x="12827" y="39606"/>
                      <a:pt x="12766" y="39423"/>
                    </a:cubicBezTo>
                    <a:cubicBezTo>
                      <a:pt x="12675" y="39089"/>
                      <a:pt x="12493" y="38633"/>
                      <a:pt x="12250" y="37995"/>
                    </a:cubicBezTo>
                    <a:cubicBezTo>
                      <a:pt x="11794" y="36779"/>
                      <a:pt x="11095" y="35016"/>
                      <a:pt x="10122" y="32888"/>
                    </a:cubicBezTo>
                    <a:cubicBezTo>
                      <a:pt x="9605" y="31824"/>
                      <a:pt x="9058" y="30669"/>
                      <a:pt x="8359" y="29453"/>
                    </a:cubicBezTo>
                    <a:cubicBezTo>
                      <a:pt x="7660" y="28146"/>
                      <a:pt x="6809" y="26931"/>
                      <a:pt x="5836" y="25836"/>
                    </a:cubicBezTo>
                    <a:cubicBezTo>
                      <a:pt x="5289" y="25289"/>
                      <a:pt x="4712" y="24712"/>
                      <a:pt x="4499" y="23952"/>
                    </a:cubicBezTo>
                    <a:cubicBezTo>
                      <a:pt x="4286" y="23192"/>
                      <a:pt x="4651" y="22402"/>
                      <a:pt x="4894" y="21611"/>
                    </a:cubicBezTo>
                    <a:cubicBezTo>
                      <a:pt x="5441" y="20000"/>
                      <a:pt x="5988" y="18329"/>
                      <a:pt x="6535" y="16627"/>
                    </a:cubicBezTo>
                    <a:lnTo>
                      <a:pt x="6566" y="16535"/>
                    </a:lnTo>
                    <a:lnTo>
                      <a:pt x="6627" y="16383"/>
                    </a:lnTo>
                    <a:lnTo>
                      <a:pt x="6475" y="16383"/>
                    </a:lnTo>
                    <a:lnTo>
                      <a:pt x="206" y="16975"/>
                    </a:lnTo>
                    <a:lnTo>
                      <a:pt x="206" y="16975"/>
                    </a:lnTo>
                    <a:lnTo>
                      <a:pt x="243" y="16900"/>
                    </a:lnTo>
                    <a:lnTo>
                      <a:pt x="365" y="16687"/>
                    </a:lnTo>
                    <a:lnTo>
                      <a:pt x="608" y="16231"/>
                    </a:lnTo>
                    <a:lnTo>
                      <a:pt x="1064" y="15320"/>
                    </a:lnTo>
                    <a:lnTo>
                      <a:pt x="1946" y="13526"/>
                    </a:lnTo>
                    <a:lnTo>
                      <a:pt x="3587" y="10243"/>
                    </a:lnTo>
                    <a:cubicBezTo>
                      <a:pt x="4651" y="8146"/>
                      <a:pt x="5593" y="6292"/>
                      <a:pt x="6383" y="4772"/>
                    </a:cubicBezTo>
                    <a:cubicBezTo>
                      <a:pt x="7204" y="3253"/>
                      <a:pt x="7873" y="2067"/>
                      <a:pt x="8359" y="1246"/>
                    </a:cubicBezTo>
                    <a:cubicBezTo>
                      <a:pt x="8572" y="851"/>
                      <a:pt x="8785" y="547"/>
                      <a:pt x="8906" y="335"/>
                    </a:cubicBezTo>
                    <a:lnTo>
                      <a:pt x="9058" y="91"/>
                    </a:lnTo>
                    <a:lnTo>
                      <a:pt x="908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8580858" y="3276493"/>
                <a:ext cx="434044" cy="861895"/>
              </a:xfrm>
              <a:custGeom>
                <a:avLst/>
                <a:gdLst/>
                <a:ahLst/>
                <a:cxnLst/>
                <a:rect l="l" t="t" r="r" b="b"/>
                <a:pathLst>
                  <a:path w="21308" h="42312" extrusionOk="0">
                    <a:moveTo>
                      <a:pt x="21308" y="0"/>
                    </a:moveTo>
                    <a:lnTo>
                      <a:pt x="21277" y="213"/>
                    </a:lnTo>
                    <a:cubicBezTo>
                      <a:pt x="21277" y="426"/>
                      <a:pt x="21247" y="700"/>
                      <a:pt x="21216" y="1064"/>
                    </a:cubicBezTo>
                    <a:cubicBezTo>
                      <a:pt x="21156" y="1824"/>
                      <a:pt x="21064" y="2918"/>
                      <a:pt x="20973" y="4286"/>
                    </a:cubicBezTo>
                    <a:lnTo>
                      <a:pt x="20159" y="15542"/>
                    </a:lnTo>
                    <a:lnTo>
                      <a:pt x="20159" y="15542"/>
                    </a:lnTo>
                    <a:cubicBezTo>
                      <a:pt x="17291" y="16034"/>
                      <a:pt x="14575" y="17185"/>
                      <a:pt x="12250" y="18907"/>
                    </a:cubicBezTo>
                    <a:lnTo>
                      <a:pt x="12098" y="18998"/>
                    </a:lnTo>
                    <a:lnTo>
                      <a:pt x="12250" y="19089"/>
                    </a:lnTo>
                    <a:cubicBezTo>
                      <a:pt x="13859" y="19923"/>
                      <a:pt x="15235" y="21167"/>
                      <a:pt x="16262" y="22676"/>
                    </a:cubicBezTo>
                    <a:lnTo>
                      <a:pt x="16262" y="22676"/>
                    </a:lnTo>
                    <a:cubicBezTo>
                      <a:pt x="15530" y="23166"/>
                      <a:pt x="14773" y="23575"/>
                      <a:pt x="14043" y="24013"/>
                    </a:cubicBezTo>
                    <a:cubicBezTo>
                      <a:pt x="13283" y="24469"/>
                      <a:pt x="12554" y="24955"/>
                      <a:pt x="11855" y="25472"/>
                    </a:cubicBezTo>
                    <a:cubicBezTo>
                      <a:pt x="10517" y="26475"/>
                      <a:pt x="9271" y="27600"/>
                      <a:pt x="8146" y="28815"/>
                    </a:cubicBezTo>
                    <a:cubicBezTo>
                      <a:pt x="7143" y="29879"/>
                      <a:pt x="6201" y="31034"/>
                      <a:pt x="5319" y="32220"/>
                    </a:cubicBezTo>
                    <a:cubicBezTo>
                      <a:pt x="4468" y="33344"/>
                      <a:pt x="3739" y="34408"/>
                      <a:pt x="3070" y="35411"/>
                    </a:cubicBezTo>
                    <a:cubicBezTo>
                      <a:pt x="2037" y="36931"/>
                      <a:pt x="1155" y="38603"/>
                      <a:pt x="456" y="40335"/>
                    </a:cubicBezTo>
                    <a:cubicBezTo>
                      <a:pt x="304" y="40822"/>
                      <a:pt x="152" y="41308"/>
                      <a:pt x="61" y="41794"/>
                    </a:cubicBezTo>
                    <a:lnTo>
                      <a:pt x="0" y="42190"/>
                    </a:lnTo>
                    <a:cubicBezTo>
                      <a:pt x="0" y="42220"/>
                      <a:pt x="0" y="42250"/>
                      <a:pt x="0" y="42311"/>
                    </a:cubicBezTo>
                    <a:cubicBezTo>
                      <a:pt x="31" y="42281"/>
                      <a:pt x="31" y="42220"/>
                      <a:pt x="31" y="42190"/>
                    </a:cubicBezTo>
                    <a:cubicBezTo>
                      <a:pt x="61" y="42098"/>
                      <a:pt x="91" y="41977"/>
                      <a:pt x="122" y="41794"/>
                    </a:cubicBezTo>
                    <a:cubicBezTo>
                      <a:pt x="213" y="41308"/>
                      <a:pt x="365" y="40822"/>
                      <a:pt x="547" y="40366"/>
                    </a:cubicBezTo>
                    <a:cubicBezTo>
                      <a:pt x="1246" y="38633"/>
                      <a:pt x="2158" y="37022"/>
                      <a:pt x="3192" y="35472"/>
                    </a:cubicBezTo>
                    <a:cubicBezTo>
                      <a:pt x="3860" y="34499"/>
                      <a:pt x="4620" y="33436"/>
                      <a:pt x="5441" y="32341"/>
                    </a:cubicBezTo>
                    <a:cubicBezTo>
                      <a:pt x="6323" y="31156"/>
                      <a:pt x="7295" y="30001"/>
                      <a:pt x="8298" y="28907"/>
                    </a:cubicBezTo>
                    <a:cubicBezTo>
                      <a:pt x="9423" y="27721"/>
                      <a:pt x="10639" y="26597"/>
                      <a:pt x="11946" y="25624"/>
                    </a:cubicBezTo>
                    <a:cubicBezTo>
                      <a:pt x="12645" y="25107"/>
                      <a:pt x="13374" y="24621"/>
                      <a:pt x="14134" y="24165"/>
                    </a:cubicBezTo>
                    <a:cubicBezTo>
                      <a:pt x="14894" y="23709"/>
                      <a:pt x="15715" y="23283"/>
                      <a:pt x="16475" y="22767"/>
                    </a:cubicBezTo>
                    <a:lnTo>
                      <a:pt x="16566" y="22706"/>
                    </a:lnTo>
                    <a:lnTo>
                      <a:pt x="16505" y="22645"/>
                    </a:lnTo>
                    <a:cubicBezTo>
                      <a:pt x="15467" y="21102"/>
                      <a:pt x="14081" y="19849"/>
                      <a:pt x="12461" y="18971"/>
                    </a:cubicBezTo>
                    <a:lnTo>
                      <a:pt x="12461" y="18971"/>
                    </a:lnTo>
                    <a:cubicBezTo>
                      <a:pt x="14773" y="17287"/>
                      <a:pt x="17435" y="16163"/>
                      <a:pt x="20244" y="15715"/>
                    </a:cubicBezTo>
                    <a:lnTo>
                      <a:pt x="20305" y="15715"/>
                    </a:lnTo>
                    <a:lnTo>
                      <a:pt x="20305" y="15624"/>
                    </a:lnTo>
                    <a:cubicBezTo>
                      <a:pt x="20639" y="10973"/>
                      <a:pt x="20882" y="7052"/>
                      <a:pt x="21064" y="4286"/>
                    </a:cubicBezTo>
                    <a:cubicBezTo>
                      <a:pt x="21156" y="2918"/>
                      <a:pt x="21216" y="1824"/>
                      <a:pt x="21277" y="1064"/>
                    </a:cubicBezTo>
                    <a:cubicBezTo>
                      <a:pt x="21277" y="730"/>
                      <a:pt x="21308" y="426"/>
                      <a:pt x="21308" y="213"/>
                    </a:cubicBezTo>
                    <a:lnTo>
                      <a:pt x="213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8765968" y="3885091"/>
                <a:ext cx="230975" cy="44590"/>
              </a:xfrm>
              <a:custGeom>
                <a:avLst/>
                <a:gdLst/>
                <a:ahLst/>
                <a:cxnLst/>
                <a:rect l="l" t="t" r="r" b="b"/>
                <a:pathLst>
                  <a:path w="11339" h="2189" extrusionOk="0">
                    <a:moveTo>
                      <a:pt x="1" y="0"/>
                    </a:moveTo>
                    <a:lnTo>
                      <a:pt x="1" y="2189"/>
                    </a:lnTo>
                    <a:lnTo>
                      <a:pt x="11338" y="2189"/>
                    </a:lnTo>
                    <a:lnTo>
                      <a:pt x="113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8748023" y="4041115"/>
                <a:ext cx="196896" cy="259412"/>
              </a:xfrm>
              <a:custGeom>
                <a:avLst/>
                <a:gdLst/>
                <a:ahLst/>
                <a:cxnLst/>
                <a:rect l="l" t="t" r="r" b="b"/>
                <a:pathLst>
                  <a:path w="9666" h="12735" extrusionOk="0">
                    <a:moveTo>
                      <a:pt x="182" y="0"/>
                    </a:moveTo>
                    <a:cubicBezTo>
                      <a:pt x="152" y="61"/>
                      <a:pt x="152" y="152"/>
                      <a:pt x="152" y="213"/>
                    </a:cubicBezTo>
                    <a:cubicBezTo>
                      <a:pt x="152" y="334"/>
                      <a:pt x="122" y="547"/>
                      <a:pt x="122" y="790"/>
                    </a:cubicBezTo>
                    <a:cubicBezTo>
                      <a:pt x="91" y="1277"/>
                      <a:pt x="61" y="2006"/>
                      <a:pt x="61" y="2888"/>
                    </a:cubicBezTo>
                    <a:cubicBezTo>
                      <a:pt x="61" y="3799"/>
                      <a:pt x="30" y="4863"/>
                      <a:pt x="30" y="6049"/>
                    </a:cubicBezTo>
                    <a:cubicBezTo>
                      <a:pt x="0" y="7325"/>
                      <a:pt x="274" y="8632"/>
                      <a:pt x="790" y="9818"/>
                    </a:cubicBezTo>
                    <a:cubicBezTo>
                      <a:pt x="1398" y="10973"/>
                      <a:pt x="2432" y="11885"/>
                      <a:pt x="3708" y="12310"/>
                    </a:cubicBezTo>
                    <a:cubicBezTo>
                      <a:pt x="4476" y="12598"/>
                      <a:pt x="5319" y="12734"/>
                      <a:pt x="6148" y="12734"/>
                    </a:cubicBezTo>
                    <a:cubicBezTo>
                      <a:pt x="6370" y="12734"/>
                      <a:pt x="6591" y="12725"/>
                      <a:pt x="6809" y="12705"/>
                    </a:cubicBezTo>
                    <a:cubicBezTo>
                      <a:pt x="7508" y="12645"/>
                      <a:pt x="8237" y="12523"/>
                      <a:pt x="8906" y="12401"/>
                    </a:cubicBezTo>
                    <a:lnTo>
                      <a:pt x="9484" y="12280"/>
                    </a:lnTo>
                    <a:cubicBezTo>
                      <a:pt x="9544" y="12249"/>
                      <a:pt x="9605" y="12249"/>
                      <a:pt x="9666" y="12219"/>
                    </a:cubicBezTo>
                    <a:lnTo>
                      <a:pt x="9453" y="12219"/>
                    </a:lnTo>
                    <a:lnTo>
                      <a:pt x="8876" y="12310"/>
                    </a:lnTo>
                    <a:cubicBezTo>
                      <a:pt x="8177" y="12432"/>
                      <a:pt x="7477" y="12493"/>
                      <a:pt x="6778" y="12553"/>
                    </a:cubicBezTo>
                    <a:cubicBezTo>
                      <a:pt x="6608" y="12563"/>
                      <a:pt x="6438" y="12568"/>
                      <a:pt x="6269" y="12568"/>
                    </a:cubicBezTo>
                    <a:cubicBezTo>
                      <a:pt x="5407" y="12568"/>
                      <a:pt x="4551" y="12438"/>
                      <a:pt x="3739" y="12158"/>
                    </a:cubicBezTo>
                    <a:cubicBezTo>
                      <a:pt x="2553" y="11733"/>
                      <a:pt x="1550" y="10851"/>
                      <a:pt x="973" y="9727"/>
                    </a:cubicBezTo>
                    <a:cubicBezTo>
                      <a:pt x="456" y="8572"/>
                      <a:pt x="182" y="7295"/>
                      <a:pt x="182" y="6049"/>
                    </a:cubicBezTo>
                    <a:lnTo>
                      <a:pt x="182" y="2888"/>
                    </a:lnTo>
                    <a:lnTo>
                      <a:pt x="182" y="790"/>
                    </a:lnTo>
                    <a:lnTo>
                      <a:pt x="182" y="213"/>
                    </a:lnTo>
                    <a:cubicBezTo>
                      <a:pt x="182" y="152"/>
                      <a:pt x="182" y="61"/>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8751730" y="4035534"/>
                <a:ext cx="235294" cy="6457"/>
              </a:xfrm>
              <a:custGeom>
                <a:avLst/>
                <a:gdLst/>
                <a:ahLst/>
                <a:cxnLst/>
                <a:rect l="l" t="t" r="r" b="b"/>
                <a:pathLst>
                  <a:path w="11551" h="317" extrusionOk="0">
                    <a:moveTo>
                      <a:pt x="9860" y="0"/>
                    </a:moveTo>
                    <a:cubicBezTo>
                      <a:pt x="8815" y="0"/>
                      <a:pt x="7371" y="16"/>
                      <a:pt x="5776" y="61"/>
                    </a:cubicBezTo>
                    <a:cubicBezTo>
                      <a:pt x="2584" y="122"/>
                      <a:pt x="0" y="213"/>
                      <a:pt x="0" y="274"/>
                    </a:cubicBezTo>
                    <a:cubicBezTo>
                      <a:pt x="0" y="301"/>
                      <a:pt x="522" y="316"/>
                      <a:pt x="1387" y="316"/>
                    </a:cubicBezTo>
                    <a:cubicBezTo>
                      <a:pt x="2446" y="316"/>
                      <a:pt x="4019" y="294"/>
                      <a:pt x="5776" y="244"/>
                    </a:cubicBezTo>
                    <a:cubicBezTo>
                      <a:pt x="8967" y="183"/>
                      <a:pt x="11551" y="61"/>
                      <a:pt x="11551" y="31"/>
                    </a:cubicBezTo>
                    <a:cubicBezTo>
                      <a:pt x="11551" y="16"/>
                      <a:pt x="10905" y="0"/>
                      <a:pt x="98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4"/>
              <p:cNvSpPr/>
              <p:nvPr/>
            </p:nvSpPr>
            <p:spPr>
              <a:xfrm>
                <a:off x="8872454" y="3938335"/>
                <a:ext cx="45547" cy="157216"/>
              </a:xfrm>
              <a:custGeom>
                <a:avLst/>
                <a:gdLst/>
                <a:ahLst/>
                <a:cxnLst/>
                <a:rect l="l" t="t" r="r" b="b"/>
                <a:pathLst>
                  <a:path w="2236" h="7718" extrusionOk="0">
                    <a:moveTo>
                      <a:pt x="1095" y="0"/>
                    </a:moveTo>
                    <a:cubicBezTo>
                      <a:pt x="487" y="0"/>
                      <a:pt x="1" y="487"/>
                      <a:pt x="1" y="1095"/>
                    </a:cubicBezTo>
                    <a:lnTo>
                      <a:pt x="1" y="4864"/>
                    </a:lnTo>
                    <a:lnTo>
                      <a:pt x="1338" y="4833"/>
                    </a:lnTo>
                    <a:cubicBezTo>
                      <a:pt x="1338" y="4833"/>
                      <a:pt x="1460" y="6262"/>
                      <a:pt x="1460" y="7204"/>
                    </a:cubicBezTo>
                    <a:lnTo>
                      <a:pt x="1460" y="7356"/>
                    </a:lnTo>
                    <a:cubicBezTo>
                      <a:pt x="1474" y="7603"/>
                      <a:pt x="1655" y="7718"/>
                      <a:pt x="1837" y="7718"/>
                    </a:cubicBezTo>
                    <a:cubicBezTo>
                      <a:pt x="2035" y="7718"/>
                      <a:pt x="2235" y="7580"/>
                      <a:pt x="2220" y="7326"/>
                    </a:cubicBezTo>
                    <a:lnTo>
                      <a:pt x="2220" y="1095"/>
                    </a:lnTo>
                    <a:cubicBezTo>
                      <a:pt x="2220" y="487"/>
                      <a:pt x="1703" y="0"/>
                      <a:pt x="1095" y="0"/>
                    </a:cubicBezTo>
                    <a:close/>
                  </a:path>
                </a:pathLst>
              </a:custGeom>
              <a:solidFill>
                <a:srgbClr val="246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a:off x="8865651" y="4061545"/>
                <a:ext cx="5581" cy="108368"/>
              </a:xfrm>
              <a:custGeom>
                <a:avLst/>
                <a:gdLst/>
                <a:ahLst/>
                <a:cxnLst/>
                <a:rect l="l" t="t" r="r" b="b"/>
                <a:pathLst>
                  <a:path w="274" h="5320" extrusionOk="0">
                    <a:moveTo>
                      <a:pt x="152" y="0"/>
                    </a:moveTo>
                    <a:cubicBezTo>
                      <a:pt x="31" y="882"/>
                      <a:pt x="0" y="1793"/>
                      <a:pt x="31" y="2675"/>
                    </a:cubicBezTo>
                    <a:cubicBezTo>
                      <a:pt x="0" y="3556"/>
                      <a:pt x="31" y="4438"/>
                      <a:pt x="152" y="5319"/>
                    </a:cubicBezTo>
                    <a:cubicBezTo>
                      <a:pt x="243" y="4438"/>
                      <a:pt x="274" y="3556"/>
                      <a:pt x="243" y="2675"/>
                    </a:cubicBezTo>
                    <a:cubicBezTo>
                      <a:pt x="274" y="1793"/>
                      <a:pt x="243" y="882"/>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8910218" y="4098066"/>
                <a:ext cx="3748" cy="172147"/>
              </a:xfrm>
              <a:custGeom>
                <a:avLst/>
                <a:gdLst/>
                <a:ahLst/>
                <a:cxnLst/>
                <a:rect l="l" t="t" r="r" b="b"/>
                <a:pathLst>
                  <a:path w="184" h="8451" extrusionOk="0">
                    <a:moveTo>
                      <a:pt x="92" y="0"/>
                    </a:moveTo>
                    <a:cubicBezTo>
                      <a:pt x="31" y="0"/>
                      <a:pt x="1" y="1885"/>
                      <a:pt x="1" y="4225"/>
                    </a:cubicBezTo>
                    <a:cubicBezTo>
                      <a:pt x="1" y="6566"/>
                      <a:pt x="31" y="8450"/>
                      <a:pt x="92" y="8450"/>
                    </a:cubicBezTo>
                    <a:cubicBezTo>
                      <a:pt x="153" y="8450"/>
                      <a:pt x="183" y="6566"/>
                      <a:pt x="183" y="4225"/>
                    </a:cubicBezTo>
                    <a:cubicBezTo>
                      <a:pt x="183" y="1885"/>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8557944" y="3373082"/>
                <a:ext cx="285465" cy="710343"/>
              </a:xfrm>
              <a:custGeom>
                <a:avLst/>
                <a:gdLst/>
                <a:ahLst/>
                <a:cxnLst/>
                <a:rect l="l" t="t" r="r" b="b"/>
                <a:pathLst>
                  <a:path w="14014" h="34872" extrusionOk="0">
                    <a:moveTo>
                      <a:pt x="14013" y="0"/>
                    </a:moveTo>
                    <a:cubicBezTo>
                      <a:pt x="11673" y="1642"/>
                      <a:pt x="8998" y="5350"/>
                      <a:pt x="5259" y="9119"/>
                    </a:cubicBezTo>
                    <a:lnTo>
                      <a:pt x="1" y="2675"/>
                    </a:lnTo>
                    <a:lnTo>
                      <a:pt x="1" y="2675"/>
                    </a:lnTo>
                    <a:cubicBezTo>
                      <a:pt x="1" y="2676"/>
                      <a:pt x="1034" y="34286"/>
                      <a:pt x="1064" y="34864"/>
                    </a:cubicBezTo>
                    <a:cubicBezTo>
                      <a:pt x="1064" y="34869"/>
                      <a:pt x="1065" y="34872"/>
                      <a:pt x="1067" y="34872"/>
                    </a:cubicBezTo>
                    <a:cubicBezTo>
                      <a:pt x="1284" y="34872"/>
                      <a:pt x="14013" y="1"/>
                      <a:pt x="14013" y="0"/>
                    </a:cubicBezTo>
                    <a:close/>
                  </a:path>
                </a:pathLst>
              </a:custGeom>
              <a:solidFill>
                <a:srgbClr val="246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4"/>
              <p:cNvSpPr/>
              <p:nvPr/>
            </p:nvSpPr>
            <p:spPr>
              <a:xfrm>
                <a:off x="8565378" y="3373530"/>
                <a:ext cx="278030" cy="283143"/>
              </a:xfrm>
              <a:custGeom>
                <a:avLst/>
                <a:gdLst/>
                <a:ahLst/>
                <a:cxnLst/>
                <a:rect l="l" t="t" r="r" b="b"/>
                <a:pathLst>
                  <a:path w="13649" h="13900" extrusionOk="0">
                    <a:moveTo>
                      <a:pt x="13642" y="1"/>
                    </a:moveTo>
                    <a:cubicBezTo>
                      <a:pt x="13626" y="1"/>
                      <a:pt x="13571" y="55"/>
                      <a:pt x="13496" y="130"/>
                    </a:cubicBezTo>
                    <a:lnTo>
                      <a:pt x="13071" y="495"/>
                    </a:lnTo>
                    <a:cubicBezTo>
                      <a:pt x="12706" y="829"/>
                      <a:pt x="12159" y="1285"/>
                      <a:pt x="11520" y="1923"/>
                    </a:cubicBezTo>
                    <a:cubicBezTo>
                      <a:pt x="10244" y="3139"/>
                      <a:pt x="8572" y="4933"/>
                      <a:pt x="6748" y="6908"/>
                    </a:cubicBezTo>
                    <a:cubicBezTo>
                      <a:pt x="4924" y="8884"/>
                      <a:pt x="3283" y="10677"/>
                      <a:pt x="2037" y="11924"/>
                    </a:cubicBezTo>
                    <a:cubicBezTo>
                      <a:pt x="1399" y="12532"/>
                      <a:pt x="912" y="13048"/>
                      <a:pt x="547" y="13383"/>
                    </a:cubicBezTo>
                    <a:lnTo>
                      <a:pt x="122" y="13747"/>
                    </a:lnTo>
                    <a:cubicBezTo>
                      <a:pt x="31" y="13839"/>
                      <a:pt x="0" y="13899"/>
                      <a:pt x="0" y="13899"/>
                    </a:cubicBezTo>
                    <a:cubicBezTo>
                      <a:pt x="61" y="13869"/>
                      <a:pt x="122" y="13839"/>
                      <a:pt x="152" y="13778"/>
                    </a:cubicBezTo>
                    <a:lnTo>
                      <a:pt x="578" y="13413"/>
                    </a:lnTo>
                    <a:cubicBezTo>
                      <a:pt x="973" y="13079"/>
                      <a:pt x="1490" y="12592"/>
                      <a:pt x="2128" y="11984"/>
                    </a:cubicBezTo>
                    <a:cubicBezTo>
                      <a:pt x="3405" y="10769"/>
                      <a:pt x="5107" y="8975"/>
                      <a:pt x="6900" y="7000"/>
                    </a:cubicBezTo>
                    <a:cubicBezTo>
                      <a:pt x="8724" y="5024"/>
                      <a:pt x="10365" y="3231"/>
                      <a:pt x="11642" y="1984"/>
                    </a:cubicBezTo>
                    <a:cubicBezTo>
                      <a:pt x="12250" y="1376"/>
                      <a:pt x="12767" y="860"/>
                      <a:pt x="13131" y="525"/>
                    </a:cubicBezTo>
                    <a:lnTo>
                      <a:pt x="13526" y="130"/>
                    </a:lnTo>
                    <a:cubicBezTo>
                      <a:pt x="13587" y="100"/>
                      <a:pt x="13618" y="39"/>
                      <a:pt x="13648" y="9"/>
                    </a:cubicBezTo>
                    <a:cubicBezTo>
                      <a:pt x="13648" y="3"/>
                      <a:pt x="13646" y="1"/>
                      <a:pt x="13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4"/>
              <p:cNvSpPr/>
              <p:nvPr/>
            </p:nvSpPr>
            <p:spPr>
              <a:xfrm>
                <a:off x="8556701" y="3427548"/>
                <a:ext cx="109000" cy="130674"/>
              </a:xfrm>
              <a:custGeom>
                <a:avLst/>
                <a:gdLst/>
                <a:ahLst/>
                <a:cxnLst/>
                <a:rect l="l" t="t" r="r" b="b"/>
                <a:pathLst>
                  <a:path w="5351" h="6415" extrusionOk="0">
                    <a:moveTo>
                      <a:pt x="63" y="1"/>
                    </a:moveTo>
                    <a:cubicBezTo>
                      <a:pt x="62" y="1"/>
                      <a:pt x="62" y="1"/>
                      <a:pt x="62" y="1"/>
                    </a:cubicBezTo>
                    <a:cubicBezTo>
                      <a:pt x="1" y="31"/>
                      <a:pt x="1156" y="1521"/>
                      <a:pt x="2615" y="3284"/>
                    </a:cubicBezTo>
                    <a:cubicBezTo>
                      <a:pt x="4028" y="5028"/>
                      <a:pt x="5233" y="6415"/>
                      <a:pt x="5288" y="6415"/>
                    </a:cubicBezTo>
                    <a:cubicBezTo>
                      <a:pt x="5289" y="6415"/>
                      <a:pt x="5289" y="6415"/>
                      <a:pt x="5290" y="6414"/>
                    </a:cubicBezTo>
                    <a:cubicBezTo>
                      <a:pt x="5350" y="6384"/>
                      <a:pt x="4195" y="4925"/>
                      <a:pt x="2767" y="3162"/>
                    </a:cubicBezTo>
                    <a:cubicBezTo>
                      <a:pt x="1323" y="1388"/>
                      <a:pt x="118"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8207523" y="3678307"/>
                <a:ext cx="47707" cy="536831"/>
              </a:xfrm>
              <a:custGeom>
                <a:avLst/>
                <a:gdLst/>
                <a:ahLst/>
                <a:cxnLst/>
                <a:rect l="l" t="t" r="r" b="b"/>
                <a:pathLst>
                  <a:path w="2342" h="26354" extrusionOk="0">
                    <a:moveTo>
                      <a:pt x="1" y="0"/>
                    </a:moveTo>
                    <a:cubicBezTo>
                      <a:pt x="1" y="91"/>
                      <a:pt x="1" y="183"/>
                      <a:pt x="1" y="274"/>
                    </a:cubicBezTo>
                    <a:cubicBezTo>
                      <a:pt x="31" y="456"/>
                      <a:pt x="31" y="730"/>
                      <a:pt x="61" y="1034"/>
                    </a:cubicBezTo>
                    <a:cubicBezTo>
                      <a:pt x="122" y="1733"/>
                      <a:pt x="213" y="2705"/>
                      <a:pt x="305" y="3860"/>
                    </a:cubicBezTo>
                    <a:cubicBezTo>
                      <a:pt x="487" y="6262"/>
                      <a:pt x="761" y="9544"/>
                      <a:pt x="1064" y="13192"/>
                    </a:cubicBezTo>
                    <a:cubicBezTo>
                      <a:pt x="1368" y="16839"/>
                      <a:pt x="1642" y="20122"/>
                      <a:pt x="1885" y="22493"/>
                    </a:cubicBezTo>
                    <a:cubicBezTo>
                      <a:pt x="2007" y="23709"/>
                      <a:pt x="2098" y="24651"/>
                      <a:pt x="2189" y="25320"/>
                    </a:cubicBezTo>
                    <a:cubicBezTo>
                      <a:pt x="2220" y="25624"/>
                      <a:pt x="2250" y="25897"/>
                      <a:pt x="2280" y="26080"/>
                    </a:cubicBezTo>
                    <a:cubicBezTo>
                      <a:pt x="2280" y="26171"/>
                      <a:pt x="2311" y="26262"/>
                      <a:pt x="2341" y="26353"/>
                    </a:cubicBezTo>
                    <a:cubicBezTo>
                      <a:pt x="2341" y="26262"/>
                      <a:pt x="2341" y="26171"/>
                      <a:pt x="2341" y="26080"/>
                    </a:cubicBezTo>
                    <a:cubicBezTo>
                      <a:pt x="2311" y="25897"/>
                      <a:pt x="2311" y="25624"/>
                      <a:pt x="2280" y="25320"/>
                    </a:cubicBezTo>
                    <a:cubicBezTo>
                      <a:pt x="2220" y="24621"/>
                      <a:pt x="2128" y="23678"/>
                      <a:pt x="2037" y="22493"/>
                    </a:cubicBezTo>
                    <a:cubicBezTo>
                      <a:pt x="1855" y="20092"/>
                      <a:pt x="1581" y="16809"/>
                      <a:pt x="1277" y="13161"/>
                    </a:cubicBezTo>
                    <a:cubicBezTo>
                      <a:pt x="973" y="9544"/>
                      <a:pt x="700" y="6231"/>
                      <a:pt x="457" y="3860"/>
                    </a:cubicBezTo>
                    <a:cubicBezTo>
                      <a:pt x="335" y="2675"/>
                      <a:pt x="244" y="1702"/>
                      <a:pt x="153" y="1034"/>
                    </a:cubicBezTo>
                    <a:cubicBezTo>
                      <a:pt x="122" y="730"/>
                      <a:pt x="92" y="487"/>
                      <a:pt x="61" y="274"/>
                    </a:cubicBezTo>
                    <a:cubicBezTo>
                      <a:pt x="61" y="183"/>
                      <a:pt x="31" y="9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8427320" y="3339025"/>
                <a:ext cx="1145466" cy="1492938"/>
              </a:xfrm>
              <a:custGeom>
                <a:avLst/>
                <a:gdLst/>
                <a:ahLst/>
                <a:cxnLst/>
                <a:rect l="l" t="t" r="r" b="b"/>
                <a:pathLst>
                  <a:path w="56233" h="73291" extrusionOk="0">
                    <a:moveTo>
                      <a:pt x="38876" y="0"/>
                    </a:moveTo>
                    <a:cubicBezTo>
                      <a:pt x="31551" y="700"/>
                      <a:pt x="31916" y="13861"/>
                      <a:pt x="31916" y="13861"/>
                    </a:cubicBezTo>
                    <a:lnTo>
                      <a:pt x="33739" y="51065"/>
                    </a:lnTo>
                    <a:cubicBezTo>
                      <a:pt x="33731" y="51065"/>
                      <a:pt x="33722" y="51065"/>
                      <a:pt x="33714" y="51065"/>
                    </a:cubicBezTo>
                    <a:cubicBezTo>
                      <a:pt x="32099" y="51065"/>
                      <a:pt x="32220" y="53953"/>
                      <a:pt x="32220" y="53953"/>
                    </a:cubicBezTo>
                    <a:lnTo>
                      <a:pt x="0" y="57509"/>
                    </a:lnTo>
                    <a:lnTo>
                      <a:pt x="0" y="73284"/>
                    </a:lnTo>
                    <a:cubicBezTo>
                      <a:pt x="0" y="73284"/>
                      <a:pt x="591" y="73290"/>
                      <a:pt x="1643" y="73290"/>
                    </a:cubicBezTo>
                    <a:cubicBezTo>
                      <a:pt x="9170" y="73290"/>
                      <a:pt x="40311" y="72986"/>
                      <a:pt x="47752" y="68026"/>
                    </a:cubicBezTo>
                    <a:cubicBezTo>
                      <a:pt x="56232" y="62372"/>
                      <a:pt x="51582" y="32524"/>
                      <a:pt x="49454" y="16262"/>
                    </a:cubicBezTo>
                    <a:cubicBezTo>
                      <a:pt x="47326" y="0"/>
                      <a:pt x="38876" y="0"/>
                      <a:pt x="3887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4"/>
              <p:cNvSpPr/>
              <p:nvPr/>
            </p:nvSpPr>
            <p:spPr>
              <a:xfrm>
                <a:off x="8425446" y="3873318"/>
                <a:ext cx="964071" cy="960221"/>
              </a:xfrm>
              <a:custGeom>
                <a:avLst/>
                <a:gdLst/>
                <a:ahLst/>
                <a:cxnLst/>
                <a:rect l="l" t="t" r="r" b="b"/>
                <a:pathLst>
                  <a:path w="47328" h="47139" extrusionOk="0">
                    <a:moveTo>
                      <a:pt x="47327" y="42099"/>
                    </a:moveTo>
                    <a:cubicBezTo>
                      <a:pt x="47327" y="42099"/>
                      <a:pt x="47266" y="42129"/>
                      <a:pt x="47114" y="42220"/>
                    </a:cubicBezTo>
                    <a:lnTo>
                      <a:pt x="47327" y="42099"/>
                    </a:lnTo>
                    <a:close/>
                    <a:moveTo>
                      <a:pt x="32099" y="1"/>
                    </a:moveTo>
                    <a:cubicBezTo>
                      <a:pt x="32099" y="1"/>
                      <a:pt x="32068" y="122"/>
                      <a:pt x="32099" y="426"/>
                    </a:cubicBezTo>
                    <a:cubicBezTo>
                      <a:pt x="32099" y="730"/>
                      <a:pt x="32129" y="1186"/>
                      <a:pt x="32160" y="1764"/>
                    </a:cubicBezTo>
                    <a:cubicBezTo>
                      <a:pt x="32190" y="2919"/>
                      <a:pt x="32281" y="4621"/>
                      <a:pt x="32372" y="6809"/>
                    </a:cubicBezTo>
                    <a:cubicBezTo>
                      <a:pt x="32585" y="11175"/>
                      <a:pt x="32857" y="17446"/>
                      <a:pt x="33251" y="25049"/>
                    </a:cubicBezTo>
                    <a:lnTo>
                      <a:pt x="33251" y="25049"/>
                    </a:lnTo>
                    <a:cubicBezTo>
                      <a:pt x="32969" y="25064"/>
                      <a:pt x="32692" y="25181"/>
                      <a:pt x="32494" y="25351"/>
                    </a:cubicBezTo>
                    <a:cubicBezTo>
                      <a:pt x="32251" y="25594"/>
                      <a:pt x="32068" y="25867"/>
                      <a:pt x="31977" y="26141"/>
                    </a:cubicBezTo>
                    <a:cubicBezTo>
                      <a:pt x="31774" y="26722"/>
                      <a:pt x="31709" y="27359"/>
                      <a:pt x="31731" y="27971"/>
                    </a:cubicBezTo>
                    <a:lnTo>
                      <a:pt x="31731" y="27971"/>
                    </a:lnTo>
                    <a:lnTo>
                      <a:pt x="92" y="31187"/>
                    </a:lnTo>
                    <a:lnTo>
                      <a:pt x="1" y="31187"/>
                    </a:lnTo>
                    <a:lnTo>
                      <a:pt x="1" y="32706"/>
                    </a:lnTo>
                    <a:lnTo>
                      <a:pt x="1" y="47023"/>
                    </a:lnTo>
                    <a:lnTo>
                      <a:pt x="1" y="47114"/>
                    </a:lnTo>
                    <a:lnTo>
                      <a:pt x="92" y="47114"/>
                    </a:lnTo>
                    <a:cubicBezTo>
                      <a:pt x="1600" y="47131"/>
                      <a:pt x="3086" y="47139"/>
                      <a:pt x="4549" y="47139"/>
                    </a:cubicBezTo>
                    <a:cubicBezTo>
                      <a:pt x="16417" y="47139"/>
                      <a:pt x="26734" y="46595"/>
                      <a:pt x="34257" y="45594"/>
                    </a:cubicBezTo>
                    <a:cubicBezTo>
                      <a:pt x="36354" y="45321"/>
                      <a:pt x="38269" y="45017"/>
                      <a:pt x="39910" y="44682"/>
                    </a:cubicBezTo>
                    <a:cubicBezTo>
                      <a:pt x="41309" y="44409"/>
                      <a:pt x="42676" y="44044"/>
                      <a:pt x="44044" y="43588"/>
                    </a:cubicBezTo>
                    <a:cubicBezTo>
                      <a:pt x="44591" y="43406"/>
                      <a:pt x="45108" y="43254"/>
                      <a:pt x="45503" y="43071"/>
                    </a:cubicBezTo>
                    <a:cubicBezTo>
                      <a:pt x="45898" y="42859"/>
                      <a:pt x="46263" y="42707"/>
                      <a:pt x="46537" y="42585"/>
                    </a:cubicBezTo>
                    <a:lnTo>
                      <a:pt x="47114" y="42220"/>
                    </a:lnTo>
                    <a:lnTo>
                      <a:pt x="46506" y="42555"/>
                    </a:lnTo>
                    <a:cubicBezTo>
                      <a:pt x="46233" y="42676"/>
                      <a:pt x="45898" y="42859"/>
                      <a:pt x="45473" y="43011"/>
                    </a:cubicBezTo>
                    <a:cubicBezTo>
                      <a:pt x="45078" y="43163"/>
                      <a:pt x="44591" y="43345"/>
                      <a:pt x="44044" y="43527"/>
                    </a:cubicBezTo>
                    <a:cubicBezTo>
                      <a:pt x="42676" y="43953"/>
                      <a:pt x="41278" y="44318"/>
                      <a:pt x="39880" y="44591"/>
                    </a:cubicBezTo>
                    <a:cubicBezTo>
                      <a:pt x="38239" y="44925"/>
                      <a:pt x="36354" y="45229"/>
                      <a:pt x="34226" y="45473"/>
                    </a:cubicBezTo>
                    <a:cubicBezTo>
                      <a:pt x="26706" y="46446"/>
                      <a:pt x="16417" y="46987"/>
                      <a:pt x="4559" y="46987"/>
                    </a:cubicBezTo>
                    <a:cubicBezTo>
                      <a:pt x="3123" y="46987"/>
                      <a:pt x="1663" y="46979"/>
                      <a:pt x="183" y="46963"/>
                    </a:cubicBezTo>
                    <a:lnTo>
                      <a:pt x="183" y="46963"/>
                    </a:lnTo>
                    <a:lnTo>
                      <a:pt x="183" y="31360"/>
                    </a:lnTo>
                    <a:lnTo>
                      <a:pt x="183" y="31360"/>
                    </a:lnTo>
                    <a:lnTo>
                      <a:pt x="31825" y="28117"/>
                    </a:lnTo>
                    <a:lnTo>
                      <a:pt x="31886" y="28117"/>
                    </a:lnTo>
                    <a:lnTo>
                      <a:pt x="31886" y="28026"/>
                    </a:lnTo>
                    <a:cubicBezTo>
                      <a:pt x="31856" y="27418"/>
                      <a:pt x="31947" y="26810"/>
                      <a:pt x="32129" y="26202"/>
                    </a:cubicBezTo>
                    <a:cubicBezTo>
                      <a:pt x="32220" y="25928"/>
                      <a:pt x="32372" y="25685"/>
                      <a:pt x="32585" y="25503"/>
                    </a:cubicBezTo>
                    <a:cubicBezTo>
                      <a:pt x="32798" y="25320"/>
                      <a:pt x="33071" y="25199"/>
                      <a:pt x="33315" y="25199"/>
                    </a:cubicBezTo>
                    <a:lnTo>
                      <a:pt x="33406" y="25199"/>
                    </a:lnTo>
                    <a:lnTo>
                      <a:pt x="33406" y="25138"/>
                    </a:lnTo>
                    <a:cubicBezTo>
                      <a:pt x="33011" y="17478"/>
                      <a:pt x="32707" y="11186"/>
                      <a:pt x="32464" y="6809"/>
                    </a:cubicBezTo>
                    <a:cubicBezTo>
                      <a:pt x="32342" y="4621"/>
                      <a:pt x="32251" y="2919"/>
                      <a:pt x="32190" y="1764"/>
                    </a:cubicBezTo>
                    <a:cubicBezTo>
                      <a:pt x="32160" y="1186"/>
                      <a:pt x="32160" y="730"/>
                      <a:pt x="32129" y="426"/>
                    </a:cubicBezTo>
                    <a:cubicBezTo>
                      <a:pt x="32099" y="153"/>
                      <a:pt x="32099" y="1"/>
                      <a:pt x="320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4"/>
              <p:cNvSpPr/>
              <p:nvPr/>
            </p:nvSpPr>
            <p:spPr>
              <a:xfrm>
                <a:off x="9102762" y="4383473"/>
                <a:ext cx="96004" cy="79891"/>
              </a:xfrm>
              <a:custGeom>
                <a:avLst/>
                <a:gdLst/>
                <a:ahLst/>
                <a:cxnLst/>
                <a:rect l="l" t="t" r="r" b="b"/>
                <a:pathLst>
                  <a:path w="4713" h="3922" extrusionOk="0">
                    <a:moveTo>
                      <a:pt x="31" y="1"/>
                    </a:moveTo>
                    <a:cubicBezTo>
                      <a:pt x="1" y="31"/>
                      <a:pt x="366" y="92"/>
                      <a:pt x="913" y="305"/>
                    </a:cubicBezTo>
                    <a:cubicBezTo>
                      <a:pt x="1612" y="548"/>
                      <a:pt x="2250" y="943"/>
                      <a:pt x="2828" y="1399"/>
                    </a:cubicBezTo>
                    <a:cubicBezTo>
                      <a:pt x="3405" y="1885"/>
                      <a:pt x="3891" y="2463"/>
                      <a:pt x="4287" y="3101"/>
                    </a:cubicBezTo>
                    <a:cubicBezTo>
                      <a:pt x="4560" y="3587"/>
                      <a:pt x="4682" y="3922"/>
                      <a:pt x="4712" y="3922"/>
                    </a:cubicBezTo>
                    <a:cubicBezTo>
                      <a:pt x="4651" y="3587"/>
                      <a:pt x="4560" y="3314"/>
                      <a:pt x="4408" y="3040"/>
                    </a:cubicBezTo>
                    <a:cubicBezTo>
                      <a:pt x="3679" y="1642"/>
                      <a:pt x="2432" y="609"/>
                      <a:pt x="943" y="153"/>
                    </a:cubicBezTo>
                    <a:cubicBezTo>
                      <a:pt x="639" y="62"/>
                      <a:pt x="335"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9071822" y="4442298"/>
                <a:ext cx="50171" cy="80502"/>
              </a:xfrm>
              <a:custGeom>
                <a:avLst/>
                <a:gdLst/>
                <a:ahLst/>
                <a:cxnLst/>
                <a:rect l="l" t="t" r="r" b="b"/>
                <a:pathLst>
                  <a:path w="2463" h="3952" extrusionOk="0">
                    <a:moveTo>
                      <a:pt x="0" y="0"/>
                    </a:moveTo>
                    <a:lnTo>
                      <a:pt x="0" y="0"/>
                    </a:lnTo>
                    <a:cubicBezTo>
                      <a:pt x="1155" y="1095"/>
                      <a:pt x="2006" y="2462"/>
                      <a:pt x="2462" y="3952"/>
                    </a:cubicBezTo>
                    <a:cubicBezTo>
                      <a:pt x="2462" y="3709"/>
                      <a:pt x="2432" y="3496"/>
                      <a:pt x="2341" y="3253"/>
                    </a:cubicBezTo>
                    <a:cubicBezTo>
                      <a:pt x="2189" y="2706"/>
                      <a:pt x="1945" y="2189"/>
                      <a:pt x="1672" y="1733"/>
                    </a:cubicBezTo>
                    <a:cubicBezTo>
                      <a:pt x="1368" y="1247"/>
                      <a:pt x="1003" y="791"/>
                      <a:pt x="578" y="426"/>
                    </a:cubicBezTo>
                    <a:cubicBezTo>
                      <a:pt x="426" y="244"/>
                      <a:pt x="213"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6853525" y="3581108"/>
                <a:ext cx="1469288" cy="1271760"/>
              </a:xfrm>
              <a:custGeom>
                <a:avLst/>
                <a:gdLst/>
                <a:ahLst/>
                <a:cxnLst/>
                <a:rect l="l" t="t" r="r" b="b"/>
                <a:pathLst>
                  <a:path w="72130" h="62433" extrusionOk="0">
                    <a:moveTo>
                      <a:pt x="0" y="0"/>
                    </a:moveTo>
                    <a:lnTo>
                      <a:pt x="23101" y="61430"/>
                    </a:lnTo>
                    <a:lnTo>
                      <a:pt x="72129" y="62433"/>
                    </a:lnTo>
                    <a:lnTo>
                      <a:pt x="51916" y="426"/>
                    </a:lnTo>
                    <a:lnTo>
                      <a:pt x="0" y="0"/>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7088781" y="3582961"/>
                <a:ext cx="1105215" cy="1267442"/>
              </a:xfrm>
              <a:custGeom>
                <a:avLst/>
                <a:gdLst/>
                <a:ahLst/>
                <a:cxnLst/>
                <a:rect l="l" t="t" r="r" b="b"/>
                <a:pathLst>
                  <a:path w="54257" h="62221" extrusionOk="0">
                    <a:moveTo>
                      <a:pt x="1" y="0"/>
                    </a:moveTo>
                    <a:cubicBezTo>
                      <a:pt x="1" y="0"/>
                      <a:pt x="1855" y="15380"/>
                      <a:pt x="3952" y="23891"/>
                    </a:cubicBezTo>
                    <a:cubicBezTo>
                      <a:pt x="7600" y="38937"/>
                      <a:pt x="19332" y="61460"/>
                      <a:pt x="19332" y="61460"/>
                    </a:cubicBezTo>
                    <a:lnTo>
                      <a:pt x="34864" y="61794"/>
                    </a:lnTo>
                    <a:lnTo>
                      <a:pt x="29545" y="46566"/>
                    </a:lnTo>
                    <a:lnTo>
                      <a:pt x="29545" y="46566"/>
                    </a:lnTo>
                    <a:cubicBezTo>
                      <a:pt x="30409" y="47004"/>
                      <a:pt x="31181" y="47138"/>
                      <a:pt x="31802" y="47138"/>
                    </a:cubicBezTo>
                    <a:cubicBezTo>
                      <a:pt x="32775" y="47138"/>
                      <a:pt x="33375" y="46809"/>
                      <a:pt x="33375" y="46809"/>
                    </a:cubicBezTo>
                    <a:lnTo>
                      <a:pt x="38542" y="61886"/>
                    </a:lnTo>
                    <a:lnTo>
                      <a:pt x="54257" y="62220"/>
                    </a:lnTo>
                    <a:cubicBezTo>
                      <a:pt x="52646" y="52098"/>
                      <a:pt x="50093" y="42159"/>
                      <a:pt x="46597" y="32554"/>
                    </a:cubicBezTo>
                    <a:cubicBezTo>
                      <a:pt x="40731" y="16414"/>
                      <a:pt x="30609" y="274"/>
                      <a:pt x="30609" y="274"/>
                    </a:cubicBezTo>
                    <a:lnTo>
                      <a:pt x="1"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4"/>
              <p:cNvSpPr/>
              <p:nvPr/>
            </p:nvSpPr>
            <p:spPr>
              <a:xfrm>
                <a:off x="7236759" y="3842316"/>
                <a:ext cx="606170" cy="666466"/>
              </a:xfrm>
              <a:custGeom>
                <a:avLst/>
                <a:gdLst/>
                <a:ahLst/>
                <a:cxnLst/>
                <a:rect l="l" t="t" r="r" b="b"/>
                <a:pathLst>
                  <a:path w="29758" h="32718" extrusionOk="0">
                    <a:moveTo>
                      <a:pt x="15308" y="22542"/>
                    </a:moveTo>
                    <a:cubicBezTo>
                      <a:pt x="15587" y="22542"/>
                      <a:pt x="15957" y="22651"/>
                      <a:pt x="16262" y="22769"/>
                    </a:cubicBezTo>
                    <a:cubicBezTo>
                      <a:pt x="16657" y="22952"/>
                      <a:pt x="18542" y="23681"/>
                      <a:pt x="19180" y="26447"/>
                    </a:cubicBezTo>
                    <a:cubicBezTo>
                      <a:pt x="19650" y="28565"/>
                      <a:pt x="19065" y="29116"/>
                      <a:pt x="18508" y="29116"/>
                    </a:cubicBezTo>
                    <a:cubicBezTo>
                      <a:pt x="18346" y="29116"/>
                      <a:pt x="18186" y="29069"/>
                      <a:pt x="18055" y="29000"/>
                    </a:cubicBezTo>
                    <a:cubicBezTo>
                      <a:pt x="17478" y="28696"/>
                      <a:pt x="16475" y="26751"/>
                      <a:pt x="15472" y="25079"/>
                    </a:cubicBezTo>
                    <a:cubicBezTo>
                      <a:pt x="14712" y="23803"/>
                      <a:pt x="14772" y="23164"/>
                      <a:pt x="14864" y="22891"/>
                    </a:cubicBezTo>
                    <a:cubicBezTo>
                      <a:pt x="14864" y="22861"/>
                      <a:pt x="14894" y="22800"/>
                      <a:pt x="14924" y="22769"/>
                    </a:cubicBezTo>
                    <a:lnTo>
                      <a:pt x="14924" y="22769"/>
                    </a:lnTo>
                    <a:lnTo>
                      <a:pt x="14894" y="22800"/>
                    </a:lnTo>
                    <a:cubicBezTo>
                      <a:pt x="14921" y="22611"/>
                      <a:pt x="15085" y="22542"/>
                      <a:pt x="15308" y="22542"/>
                    </a:cubicBezTo>
                    <a:close/>
                    <a:moveTo>
                      <a:pt x="25836" y="22925"/>
                    </a:moveTo>
                    <a:cubicBezTo>
                      <a:pt x="26084" y="22925"/>
                      <a:pt x="26327" y="23003"/>
                      <a:pt x="26505" y="23225"/>
                    </a:cubicBezTo>
                    <a:lnTo>
                      <a:pt x="26444" y="23195"/>
                    </a:lnTo>
                    <a:lnTo>
                      <a:pt x="26444" y="23195"/>
                    </a:lnTo>
                    <a:cubicBezTo>
                      <a:pt x="26505" y="23225"/>
                      <a:pt x="26566" y="23286"/>
                      <a:pt x="26596" y="23316"/>
                    </a:cubicBezTo>
                    <a:cubicBezTo>
                      <a:pt x="27144" y="23924"/>
                      <a:pt x="27447" y="24715"/>
                      <a:pt x="27508" y="25505"/>
                    </a:cubicBezTo>
                    <a:cubicBezTo>
                      <a:pt x="27691" y="27177"/>
                      <a:pt x="27964" y="29092"/>
                      <a:pt x="27599" y="29365"/>
                    </a:cubicBezTo>
                    <a:lnTo>
                      <a:pt x="27569" y="29365"/>
                    </a:lnTo>
                    <a:cubicBezTo>
                      <a:pt x="27501" y="29411"/>
                      <a:pt x="27401" y="29440"/>
                      <a:pt x="27276" y="29440"/>
                    </a:cubicBezTo>
                    <a:cubicBezTo>
                      <a:pt x="26728" y="29440"/>
                      <a:pt x="25689" y="28879"/>
                      <a:pt x="24651" y="26630"/>
                    </a:cubicBezTo>
                    <a:cubicBezTo>
                      <a:pt x="23374" y="23864"/>
                      <a:pt x="24803" y="23225"/>
                      <a:pt x="25107" y="23104"/>
                    </a:cubicBezTo>
                    <a:cubicBezTo>
                      <a:pt x="25309" y="23010"/>
                      <a:pt x="25575" y="22925"/>
                      <a:pt x="25836" y="22925"/>
                    </a:cubicBezTo>
                    <a:close/>
                    <a:moveTo>
                      <a:pt x="4529" y="0"/>
                    </a:moveTo>
                    <a:cubicBezTo>
                      <a:pt x="3476" y="0"/>
                      <a:pt x="2523" y="246"/>
                      <a:pt x="2523" y="246"/>
                    </a:cubicBezTo>
                    <a:cubicBezTo>
                      <a:pt x="2523" y="246"/>
                      <a:pt x="0" y="1128"/>
                      <a:pt x="1125" y="4927"/>
                    </a:cubicBezTo>
                    <a:cubicBezTo>
                      <a:pt x="2249" y="8727"/>
                      <a:pt x="2888" y="8939"/>
                      <a:pt x="4225" y="11158"/>
                    </a:cubicBezTo>
                    <a:cubicBezTo>
                      <a:pt x="5563" y="13377"/>
                      <a:pt x="5897" y="14046"/>
                      <a:pt x="6961" y="15018"/>
                    </a:cubicBezTo>
                    <a:cubicBezTo>
                      <a:pt x="8025" y="15991"/>
                      <a:pt x="10517" y="17055"/>
                      <a:pt x="11611" y="19365"/>
                    </a:cubicBezTo>
                    <a:cubicBezTo>
                      <a:pt x="12675" y="21705"/>
                      <a:pt x="13253" y="24380"/>
                      <a:pt x="15168" y="27724"/>
                    </a:cubicBezTo>
                    <a:cubicBezTo>
                      <a:pt x="17113" y="31037"/>
                      <a:pt x="17842" y="32283"/>
                      <a:pt x="19362" y="32283"/>
                    </a:cubicBezTo>
                    <a:cubicBezTo>
                      <a:pt x="20882" y="32283"/>
                      <a:pt x="21368" y="30551"/>
                      <a:pt x="21429" y="29517"/>
                    </a:cubicBezTo>
                    <a:cubicBezTo>
                      <a:pt x="21460" y="28970"/>
                      <a:pt x="21460" y="28423"/>
                      <a:pt x="21429" y="27876"/>
                    </a:cubicBezTo>
                    <a:lnTo>
                      <a:pt x="21429" y="27876"/>
                    </a:lnTo>
                    <a:lnTo>
                      <a:pt x="23253" y="27967"/>
                    </a:lnTo>
                    <a:cubicBezTo>
                      <a:pt x="23253" y="27967"/>
                      <a:pt x="25350" y="31827"/>
                      <a:pt x="27508" y="32557"/>
                    </a:cubicBezTo>
                    <a:cubicBezTo>
                      <a:pt x="27844" y="32669"/>
                      <a:pt x="28124" y="32718"/>
                      <a:pt x="28359" y="32718"/>
                    </a:cubicBezTo>
                    <a:cubicBezTo>
                      <a:pt x="29657" y="32718"/>
                      <a:pt x="29563" y="31224"/>
                      <a:pt x="29666" y="30581"/>
                    </a:cubicBezTo>
                    <a:cubicBezTo>
                      <a:pt x="29758" y="29821"/>
                      <a:pt x="29119" y="25353"/>
                      <a:pt x="28815" y="24532"/>
                    </a:cubicBezTo>
                    <a:cubicBezTo>
                      <a:pt x="28542" y="23681"/>
                      <a:pt x="27296" y="20763"/>
                      <a:pt x="27508" y="19304"/>
                    </a:cubicBezTo>
                    <a:cubicBezTo>
                      <a:pt x="27691" y="17845"/>
                      <a:pt x="29150" y="16265"/>
                      <a:pt x="29210" y="14806"/>
                    </a:cubicBezTo>
                    <a:cubicBezTo>
                      <a:pt x="29302" y="13347"/>
                      <a:pt x="29332" y="10094"/>
                      <a:pt x="28967" y="8483"/>
                    </a:cubicBezTo>
                    <a:cubicBezTo>
                      <a:pt x="28572" y="7085"/>
                      <a:pt x="28086" y="5717"/>
                      <a:pt x="27539" y="4380"/>
                    </a:cubicBezTo>
                    <a:cubicBezTo>
                      <a:pt x="27539" y="4380"/>
                      <a:pt x="25320" y="854"/>
                      <a:pt x="23071" y="793"/>
                    </a:cubicBezTo>
                    <a:lnTo>
                      <a:pt x="20365" y="672"/>
                    </a:lnTo>
                    <a:cubicBezTo>
                      <a:pt x="20365" y="672"/>
                      <a:pt x="18420" y="1158"/>
                      <a:pt x="19362" y="3590"/>
                    </a:cubicBezTo>
                    <a:cubicBezTo>
                      <a:pt x="20304" y="5991"/>
                      <a:pt x="22554" y="10155"/>
                      <a:pt x="22888" y="10885"/>
                    </a:cubicBezTo>
                    <a:cubicBezTo>
                      <a:pt x="23192" y="11584"/>
                      <a:pt x="24712" y="14380"/>
                      <a:pt x="24378" y="16143"/>
                    </a:cubicBezTo>
                    <a:cubicBezTo>
                      <a:pt x="24043" y="17936"/>
                      <a:pt x="21429" y="22891"/>
                      <a:pt x="21794" y="24107"/>
                    </a:cubicBezTo>
                    <a:lnTo>
                      <a:pt x="20396" y="24046"/>
                    </a:lnTo>
                    <a:cubicBezTo>
                      <a:pt x="20396" y="24046"/>
                      <a:pt x="19119" y="21827"/>
                      <a:pt x="17326" y="20885"/>
                    </a:cubicBezTo>
                    <a:cubicBezTo>
                      <a:pt x="15532" y="19943"/>
                      <a:pt x="11672" y="15900"/>
                      <a:pt x="10851" y="13468"/>
                    </a:cubicBezTo>
                    <a:cubicBezTo>
                      <a:pt x="10061" y="11067"/>
                      <a:pt x="9149" y="5444"/>
                      <a:pt x="8602" y="3711"/>
                    </a:cubicBezTo>
                    <a:cubicBezTo>
                      <a:pt x="8055" y="2009"/>
                      <a:pt x="7234" y="520"/>
                      <a:pt x="5806" y="155"/>
                    </a:cubicBezTo>
                    <a:cubicBezTo>
                      <a:pt x="5402" y="41"/>
                      <a:pt x="4957" y="0"/>
                      <a:pt x="4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p:nvPr/>
            </p:nvSpPr>
            <p:spPr>
              <a:xfrm>
                <a:off x="7421501" y="3937561"/>
                <a:ext cx="273427" cy="376621"/>
              </a:xfrm>
              <a:custGeom>
                <a:avLst/>
                <a:gdLst/>
                <a:ahLst/>
                <a:cxnLst/>
                <a:rect l="l" t="t" r="r" b="b"/>
                <a:pathLst>
                  <a:path w="13423" h="18489" extrusionOk="0">
                    <a:moveTo>
                      <a:pt x="708" y="0"/>
                    </a:moveTo>
                    <a:cubicBezTo>
                      <a:pt x="509" y="0"/>
                      <a:pt x="0" y="166"/>
                      <a:pt x="626" y="2044"/>
                    </a:cubicBezTo>
                    <a:cubicBezTo>
                      <a:pt x="1386" y="4324"/>
                      <a:pt x="1994" y="6725"/>
                      <a:pt x="3453" y="7212"/>
                    </a:cubicBezTo>
                    <a:cubicBezTo>
                      <a:pt x="3453" y="7212"/>
                      <a:pt x="3757" y="7333"/>
                      <a:pt x="4092" y="8367"/>
                    </a:cubicBezTo>
                    <a:cubicBezTo>
                      <a:pt x="4456" y="9400"/>
                      <a:pt x="5520" y="11437"/>
                      <a:pt x="6371" y="12227"/>
                    </a:cubicBezTo>
                    <a:cubicBezTo>
                      <a:pt x="7192" y="13017"/>
                      <a:pt x="8134" y="13808"/>
                      <a:pt x="8620" y="14659"/>
                    </a:cubicBezTo>
                    <a:cubicBezTo>
                      <a:pt x="9076" y="15479"/>
                      <a:pt x="9988" y="16665"/>
                      <a:pt x="9988" y="16665"/>
                    </a:cubicBezTo>
                    <a:cubicBezTo>
                      <a:pt x="9988" y="16665"/>
                      <a:pt x="11083" y="18428"/>
                      <a:pt x="11569" y="18488"/>
                    </a:cubicBezTo>
                    <a:lnTo>
                      <a:pt x="11964" y="18488"/>
                    </a:lnTo>
                    <a:cubicBezTo>
                      <a:pt x="12420" y="18458"/>
                      <a:pt x="12116" y="16726"/>
                      <a:pt x="12116" y="16726"/>
                    </a:cubicBezTo>
                    <a:cubicBezTo>
                      <a:pt x="12146" y="16057"/>
                      <a:pt x="12146" y="15388"/>
                      <a:pt x="12116" y="14750"/>
                    </a:cubicBezTo>
                    <a:cubicBezTo>
                      <a:pt x="12025" y="13929"/>
                      <a:pt x="12450" y="13200"/>
                      <a:pt x="12754" y="12440"/>
                    </a:cubicBezTo>
                    <a:cubicBezTo>
                      <a:pt x="13028" y="11680"/>
                      <a:pt x="12754" y="9643"/>
                      <a:pt x="12359" y="8640"/>
                    </a:cubicBezTo>
                    <a:cubicBezTo>
                      <a:pt x="11994" y="7607"/>
                      <a:pt x="12238" y="7516"/>
                      <a:pt x="12238" y="7516"/>
                    </a:cubicBezTo>
                    <a:cubicBezTo>
                      <a:pt x="13423" y="7151"/>
                      <a:pt x="12329" y="4719"/>
                      <a:pt x="11538" y="2440"/>
                    </a:cubicBezTo>
                    <a:cubicBezTo>
                      <a:pt x="10841" y="428"/>
                      <a:pt x="10167" y="310"/>
                      <a:pt x="10019" y="310"/>
                    </a:cubicBezTo>
                    <a:cubicBezTo>
                      <a:pt x="9999" y="310"/>
                      <a:pt x="9988" y="312"/>
                      <a:pt x="9988" y="312"/>
                    </a:cubicBezTo>
                    <a:cubicBezTo>
                      <a:pt x="9988" y="312"/>
                      <a:pt x="9472" y="312"/>
                      <a:pt x="9168" y="2166"/>
                    </a:cubicBezTo>
                    <a:cubicBezTo>
                      <a:pt x="8864" y="4020"/>
                      <a:pt x="8347" y="4658"/>
                      <a:pt x="7222" y="4658"/>
                    </a:cubicBezTo>
                    <a:lnTo>
                      <a:pt x="6614" y="4658"/>
                    </a:lnTo>
                    <a:cubicBezTo>
                      <a:pt x="5490" y="4658"/>
                      <a:pt x="4487" y="3868"/>
                      <a:pt x="2876" y="1953"/>
                    </a:cubicBezTo>
                    <a:cubicBezTo>
                      <a:pt x="1295" y="8"/>
                      <a:pt x="778" y="8"/>
                      <a:pt x="778" y="8"/>
                    </a:cubicBezTo>
                    <a:cubicBezTo>
                      <a:pt x="778" y="8"/>
                      <a:pt x="750" y="0"/>
                      <a:pt x="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7363675" y="3593716"/>
                <a:ext cx="236536" cy="419642"/>
              </a:xfrm>
              <a:custGeom>
                <a:avLst/>
                <a:gdLst/>
                <a:ahLst/>
                <a:cxnLst/>
                <a:rect l="l" t="t" r="r" b="b"/>
                <a:pathLst>
                  <a:path w="11612" h="20601" extrusionOk="0">
                    <a:moveTo>
                      <a:pt x="1239" y="1"/>
                    </a:moveTo>
                    <a:cubicBezTo>
                      <a:pt x="864" y="1"/>
                      <a:pt x="608" y="19"/>
                      <a:pt x="608" y="19"/>
                    </a:cubicBezTo>
                    <a:cubicBezTo>
                      <a:pt x="608" y="19"/>
                      <a:pt x="0" y="202"/>
                      <a:pt x="426" y="1205"/>
                    </a:cubicBezTo>
                    <a:cubicBezTo>
                      <a:pt x="851" y="2177"/>
                      <a:pt x="821" y="2785"/>
                      <a:pt x="1064" y="3059"/>
                    </a:cubicBezTo>
                    <a:cubicBezTo>
                      <a:pt x="1307" y="3333"/>
                      <a:pt x="1581" y="3576"/>
                      <a:pt x="1885" y="3819"/>
                    </a:cubicBezTo>
                    <a:cubicBezTo>
                      <a:pt x="1885" y="3819"/>
                      <a:pt x="1216" y="4032"/>
                      <a:pt x="1702" y="5095"/>
                    </a:cubicBezTo>
                    <a:cubicBezTo>
                      <a:pt x="2219" y="6190"/>
                      <a:pt x="2341" y="7223"/>
                      <a:pt x="2584" y="7709"/>
                    </a:cubicBezTo>
                    <a:cubicBezTo>
                      <a:pt x="2797" y="8165"/>
                      <a:pt x="3313" y="8317"/>
                      <a:pt x="3526" y="8591"/>
                    </a:cubicBezTo>
                    <a:cubicBezTo>
                      <a:pt x="3769" y="8865"/>
                      <a:pt x="2766" y="8561"/>
                      <a:pt x="3040" y="9472"/>
                    </a:cubicBezTo>
                    <a:cubicBezTo>
                      <a:pt x="3283" y="10415"/>
                      <a:pt x="3861" y="11083"/>
                      <a:pt x="3861" y="11934"/>
                    </a:cubicBezTo>
                    <a:cubicBezTo>
                      <a:pt x="3861" y="12786"/>
                      <a:pt x="4286" y="13910"/>
                      <a:pt x="5107" y="14336"/>
                    </a:cubicBezTo>
                    <a:cubicBezTo>
                      <a:pt x="5897" y="14761"/>
                      <a:pt x="5745" y="15339"/>
                      <a:pt x="5775" y="15825"/>
                    </a:cubicBezTo>
                    <a:cubicBezTo>
                      <a:pt x="5836" y="16433"/>
                      <a:pt x="5958" y="17071"/>
                      <a:pt x="6171" y="17649"/>
                    </a:cubicBezTo>
                    <a:cubicBezTo>
                      <a:pt x="6467" y="18835"/>
                      <a:pt x="8211" y="20600"/>
                      <a:pt x="9340" y="20600"/>
                    </a:cubicBezTo>
                    <a:cubicBezTo>
                      <a:pt x="9368" y="20600"/>
                      <a:pt x="9396" y="20599"/>
                      <a:pt x="9423" y="20597"/>
                    </a:cubicBezTo>
                    <a:cubicBezTo>
                      <a:pt x="10548" y="20506"/>
                      <a:pt x="11611" y="19169"/>
                      <a:pt x="11338" y="18378"/>
                    </a:cubicBezTo>
                    <a:cubicBezTo>
                      <a:pt x="10882" y="17284"/>
                      <a:pt x="10274" y="16281"/>
                      <a:pt x="9514" y="15369"/>
                    </a:cubicBezTo>
                    <a:cubicBezTo>
                      <a:pt x="9058" y="14883"/>
                      <a:pt x="8663" y="14883"/>
                      <a:pt x="8724" y="14336"/>
                    </a:cubicBezTo>
                    <a:cubicBezTo>
                      <a:pt x="8749" y="14194"/>
                      <a:pt x="8813" y="14153"/>
                      <a:pt x="8892" y="14153"/>
                    </a:cubicBezTo>
                    <a:cubicBezTo>
                      <a:pt x="9000" y="14153"/>
                      <a:pt x="9137" y="14230"/>
                      <a:pt x="9241" y="14230"/>
                    </a:cubicBezTo>
                    <a:cubicBezTo>
                      <a:pt x="9336" y="14230"/>
                      <a:pt x="9403" y="14164"/>
                      <a:pt x="9393" y="13910"/>
                    </a:cubicBezTo>
                    <a:cubicBezTo>
                      <a:pt x="9393" y="13181"/>
                      <a:pt x="9210" y="12421"/>
                      <a:pt x="8815" y="11782"/>
                    </a:cubicBezTo>
                    <a:cubicBezTo>
                      <a:pt x="8359" y="11114"/>
                      <a:pt x="8238" y="10475"/>
                      <a:pt x="7812" y="9594"/>
                    </a:cubicBezTo>
                    <a:cubicBezTo>
                      <a:pt x="7356" y="8713"/>
                      <a:pt x="6535" y="8561"/>
                      <a:pt x="6596" y="8378"/>
                    </a:cubicBezTo>
                    <a:cubicBezTo>
                      <a:pt x="6657" y="8165"/>
                      <a:pt x="7113" y="8257"/>
                      <a:pt x="6748" y="7406"/>
                    </a:cubicBezTo>
                    <a:cubicBezTo>
                      <a:pt x="6353" y="6524"/>
                      <a:pt x="6323" y="7102"/>
                      <a:pt x="5927" y="5795"/>
                    </a:cubicBezTo>
                    <a:cubicBezTo>
                      <a:pt x="5531" y="4548"/>
                      <a:pt x="5345" y="3776"/>
                      <a:pt x="5002" y="3776"/>
                    </a:cubicBezTo>
                    <a:cubicBezTo>
                      <a:pt x="4977" y="3776"/>
                      <a:pt x="4951" y="3780"/>
                      <a:pt x="4924" y="3788"/>
                    </a:cubicBezTo>
                    <a:cubicBezTo>
                      <a:pt x="4891" y="3799"/>
                      <a:pt x="4860" y="3804"/>
                      <a:pt x="4833" y="3804"/>
                    </a:cubicBezTo>
                    <a:cubicBezTo>
                      <a:pt x="4538" y="3804"/>
                      <a:pt x="4577" y="3224"/>
                      <a:pt x="4438" y="2390"/>
                    </a:cubicBezTo>
                    <a:cubicBezTo>
                      <a:pt x="4316" y="1478"/>
                      <a:pt x="4651" y="1813"/>
                      <a:pt x="4073" y="810"/>
                    </a:cubicBezTo>
                    <a:cubicBezTo>
                      <a:pt x="3668" y="105"/>
                      <a:pt x="2123" y="1"/>
                      <a:pt x="1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7311674" y="4182413"/>
                <a:ext cx="321357" cy="649986"/>
              </a:xfrm>
              <a:custGeom>
                <a:avLst/>
                <a:gdLst/>
                <a:ahLst/>
                <a:cxnLst/>
                <a:rect l="l" t="t" r="r" b="b"/>
                <a:pathLst>
                  <a:path w="15776" h="31909" extrusionOk="0">
                    <a:moveTo>
                      <a:pt x="4142" y="1"/>
                    </a:moveTo>
                    <a:cubicBezTo>
                      <a:pt x="3807" y="1"/>
                      <a:pt x="3617" y="115"/>
                      <a:pt x="3617" y="115"/>
                    </a:cubicBezTo>
                    <a:lnTo>
                      <a:pt x="4407" y="2546"/>
                    </a:lnTo>
                    <a:lnTo>
                      <a:pt x="3921" y="3762"/>
                    </a:lnTo>
                    <a:cubicBezTo>
                      <a:pt x="3921" y="3762"/>
                      <a:pt x="2706" y="2864"/>
                      <a:pt x="1723" y="2864"/>
                    </a:cubicBezTo>
                    <a:cubicBezTo>
                      <a:pt x="1415" y="2864"/>
                      <a:pt x="1130" y="2952"/>
                      <a:pt x="912" y="3185"/>
                    </a:cubicBezTo>
                    <a:cubicBezTo>
                      <a:pt x="0" y="4127"/>
                      <a:pt x="1337" y="7714"/>
                      <a:pt x="2736" y="10449"/>
                    </a:cubicBezTo>
                    <a:cubicBezTo>
                      <a:pt x="4164" y="13185"/>
                      <a:pt x="5015" y="13732"/>
                      <a:pt x="5015" y="13732"/>
                    </a:cubicBezTo>
                    <a:lnTo>
                      <a:pt x="12614" y="31787"/>
                    </a:lnTo>
                    <a:lnTo>
                      <a:pt x="15775" y="31909"/>
                    </a:lnTo>
                    <a:lnTo>
                      <a:pt x="8724" y="14857"/>
                    </a:lnTo>
                    <a:cubicBezTo>
                      <a:pt x="8602" y="13823"/>
                      <a:pt x="8389" y="12790"/>
                      <a:pt x="8055" y="11787"/>
                    </a:cubicBezTo>
                    <a:cubicBezTo>
                      <a:pt x="7447" y="9629"/>
                      <a:pt x="6778" y="9781"/>
                      <a:pt x="6322" y="8534"/>
                    </a:cubicBezTo>
                    <a:cubicBezTo>
                      <a:pt x="6049" y="7714"/>
                      <a:pt x="6079" y="6832"/>
                      <a:pt x="6383" y="6042"/>
                    </a:cubicBezTo>
                    <a:lnTo>
                      <a:pt x="8663" y="6133"/>
                    </a:lnTo>
                    <a:cubicBezTo>
                      <a:pt x="8663" y="6133"/>
                      <a:pt x="8784" y="4796"/>
                      <a:pt x="6869" y="2060"/>
                    </a:cubicBezTo>
                    <a:cubicBezTo>
                      <a:pt x="5687" y="324"/>
                      <a:pt x="4708" y="1"/>
                      <a:pt x="4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7815633" y="4199238"/>
                <a:ext cx="300926" cy="651127"/>
              </a:xfrm>
              <a:custGeom>
                <a:avLst/>
                <a:gdLst/>
                <a:ahLst/>
                <a:cxnLst/>
                <a:rect l="l" t="t" r="r" b="b"/>
                <a:pathLst>
                  <a:path w="14773" h="31965" extrusionOk="0">
                    <a:moveTo>
                      <a:pt x="1317" y="0"/>
                    </a:moveTo>
                    <a:cubicBezTo>
                      <a:pt x="755" y="0"/>
                      <a:pt x="79" y="329"/>
                      <a:pt x="61" y="1903"/>
                    </a:cubicBezTo>
                    <a:cubicBezTo>
                      <a:pt x="0" y="4578"/>
                      <a:pt x="1064" y="5945"/>
                      <a:pt x="1064" y="5945"/>
                    </a:cubicBezTo>
                    <a:lnTo>
                      <a:pt x="3313" y="6037"/>
                    </a:lnTo>
                    <a:cubicBezTo>
                      <a:pt x="3313" y="6037"/>
                      <a:pt x="4711" y="7313"/>
                      <a:pt x="5107" y="8559"/>
                    </a:cubicBezTo>
                    <a:cubicBezTo>
                      <a:pt x="5502" y="9806"/>
                      <a:pt x="4742" y="9593"/>
                      <a:pt x="5593" y="11812"/>
                    </a:cubicBezTo>
                    <a:cubicBezTo>
                      <a:pt x="5988" y="12876"/>
                      <a:pt x="6474" y="13909"/>
                      <a:pt x="7022" y="14882"/>
                    </a:cubicBezTo>
                    <a:lnTo>
                      <a:pt x="11642" y="31842"/>
                    </a:lnTo>
                    <a:lnTo>
                      <a:pt x="14772" y="31964"/>
                    </a:lnTo>
                    <a:lnTo>
                      <a:pt x="10031" y="14000"/>
                    </a:lnTo>
                    <a:cubicBezTo>
                      <a:pt x="10031" y="14000"/>
                      <a:pt x="10547" y="13484"/>
                      <a:pt x="10092" y="10778"/>
                    </a:cubicBezTo>
                    <a:cubicBezTo>
                      <a:pt x="9605" y="8073"/>
                      <a:pt x="8511" y="4517"/>
                      <a:pt x="6930" y="3483"/>
                    </a:cubicBezTo>
                    <a:cubicBezTo>
                      <a:pt x="6578" y="3219"/>
                      <a:pt x="6169" y="3090"/>
                      <a:pt x="5765" y="3090"/>
                    </a:cubicBezTo>
                    <a:cubicBezTo>
                      <a:pt x="5192" y="3090"/>
                      <a:pt x="4630" y="3349"/>
                      <a:pt x="4256" y="3848"/>
                    </a:cubicBezTo>
                    <a:lnTo>
                      <a:pt x="2918" y="2602"/>
                    </a:lnTo>
                    <a:lnTo>
                      <a:pt x="2067" y="170"/>
                    </a:lnTo>
                    <a:cubicBezTo>
                      <a:pt x="2067" y="170"/>
                      <a:pt x="1721"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6853525" y="3581108"/>
                <a:ext cx="1471753" cy="1273614"/>
              </a:xfrm>
              <a:custGeom>
                <a:avLst/>
                <a:gdLst/>
                <a:ahLst/>
                <a:cxnLst/>
                <a:rect l="l" t="t" r="r" b="b"/>
                <a:pathLst>
                  <a:path w="72251" h="62524" extrusionOk="0">
                    <a:moveTo>
                      <a:pt x="0" y="0"/>
                    </a:moveTo>
                    <a:lnTo>
                      <a:pt x="0" y="0"/>
                    </a:lnTo>
                    <a:lnTo>
                      <a:pt x="0" y="0"/>
                    </a:lnTo>
                    <a:lnTo>
                      <a:pt x="51875" y="516"/>
                    </a:lnTo>
                    <a:lnTo>
                      <a:pt x="51875" y="516"/>
                    </a:lnTo>
                    <a:lnTo>
                      <a:pt x="71643" y="61278"/>
                    </a:lnTo>
                    <a:cubicBezTo>
                      <a:pt x="71749" y="61621"/>
                      <a:pt x="71854" y="61965"/>
                      <a:pt x="71980" y="62308"/>
                    </a:cubicBezTo>
                    <a:lnTo>
                      <a:pt x="71980" y="62308"/>
                    </a:lnTo>
                    <a:lnTo>
                      <a:pt x="23170" y="61340"/>
                    </a:lnTo>
                    <a:lnTo>
                      <a:pt x="23170" y="61340"/>
                    </a:lnTo>
                    <a:cubicBezTo>
                      <a:pt x="9443" y="24989"/>
                      <a:pt x="274" y="729"/>
                      <a:pt x="0" y="0"/>
                    </a:cubicBezTo>
                    <a:lnTo>
                      <a:pt x="0" y="0"/>
                    </a:lnTo>
                    <a:lnTo>
                      <a:pt x="23010" y="61460"/>
                    </a:lnTo>
                    <a:lnTo>
                      <a:pt x="23040" y="61521"/>
                    </a:lnTo>
                    <a:lnTo>
                      <a:pt x="23101" y="61521"/>
                    </a:lnTo>
                    <a:lnTo>
                      <a:pt x="72099" y="62524"/>
                    </a:lnTo>
                    <a:lnTo>
                      <a:pt x="72251" y="62524"/>
                    </a:lnTo>
                    <a:lnTo>
                      <a:pt x="72220" y="62372"/>
                    </a:lnTo>
                    <a:lnTo>
                      <a:pt x="71825" y="61186"/>
                    </a:lnTo>
                    <a:cubicBezTo>
                      <a:pt x="64500" y="38724"/>
                      <a:pt x="57661" y="17782"/>
                      <a:pt x="52007" y="395"/>
                    </a:cubicBezTo>
                    <a:lnTo>
                      <a:pt x="51977" y="334"/>
                    </a:lnTo>
                    <a:lnTo>
                      <a:pt x="51916" y="334"/>
                    </a:lnTo>
                    <a:lnTo>
                      <a:pt x="0" y="0"/>
                    </a:lnTo>
                    <a:lnTo>
                      <a:pt x="0" y="0"/>
                    </a:lnTo>
                    <a:cubicBezTo>
                      <a:pt x="0" y="0"/>
                      <a:pt x="0" y="0"/>
                      <a:pt x="0" y="0"/>
                    </a:cubicBezTo>
                    <a:close/>
                  </a:path>
                </a:pathLst>
              </a:custGeom>
              <a:solidFill>
                <a:srgbClr val="FE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7948110" y="4452828"/>
                <a:ext cx="481119" cy="372751"/>
              </a:xfrm>
              <a:custGeom>
                <a:avLst/>
                <a:gdLst/>
                <a:ahLst/>
                <a:cxnLst/>
                <a:rect l="l" t="t" r="r" b="b"/>
                <a:pathLst>
                  <a:path w="23619" h="18299" extrusionOk="0">
                    <a:moveTo>
                      <a:pt x="11460" y="0"/>
                    </a:moveTo>
                    <a:lnTo>
                      <a:pt x="12737" y="3587"/>
                    </a:lnTo>
                    <a:cubicBezTo>
                      <a:pt x="12949" y="3648"/>
                      <a:pt x="13132" y="3708"/>
                      <a:pt x="13345" y="3800"/>
                    </a:cubicBezTo>
                    <a:cubicBezTo>
                      <a:pt x="14196" y="4134"/>
                      <a:pt x="13952" y="4894"/>
                      <a:pt x="13284" y="4894"/>
                    </a:cubicBezTo>
                    <a:lnTo>
                      <a:pt x="8329" y="4894"/>
                    </a:lnTo>
                    <a:cubicBezTo>
                      <a:pt x="8329" y="4894"/>
                      <a:pt x="4086" y="2861"/>
                      <a:pt x="2801" y="2861"/>
                    </a:cubicBezTo>
                    <a:cubicBezTo>
                      <a:pt x="2681" y="2861"/>
                      <a:pt x="2586" y="2879"/>
                      <a:pt x="2524" y="2918"/>
                    </a:cubicBezTo>
                    <a:cubicBezTo>
                      <a:pt x="1885" y="3283"/>
                      <a:pt x="1673" y="3951"/>
                      <a:pt x="2311" y="4894"/>
                    </a:cubicBezTo>
                    <a:cubicBezTo>
                      <a:pt x="2949" y="5836"/>
                      <a:pt x="7387" y="8055"/>
                      <a:pt x="7904" y="8207"/>
                    </a:cubicBezTo>
                    <a:lnTo>
                      <a:pt x="9363" y="8632"/>
                    </a:lnTo>
                    <a:lnTo>
                      <a:pt x="7995" y="9058"/>
                    </a:lnTo>
                    <a:lnTo>
                      <a:pt x="1521" y="6809"/>
                    </a:lnTo>
                    <a:cubicBezTo>
                      <a:pt x="1330" y="6781"/>
                      <a:pt x="1110" y="6754"/>
                      <a:pt x="907" y="6754"/>
                    </a:cubicBezTo>
                    <a:cubicBezTo>
                      <a:pt x="658" y="6754"/>
                      <a:pt x="436" y="6796"/>
                      <a:pt x="335" y="6930"/>
                    </a:cubicBezTo>
                    <a:cubicBezTo>
                      <a:pt x="1" y="7265"/>
                      <a:pt x="1" y="7842"/>
                      <a:pt x="366" y="8146"/>
                    </a:cubicBezTo>
                    <a:cubicBezTo>
                      <a:pt x="1308" y="8997"/>
                      <a:pt x="2281" y="9757"/>
                      <a:pt x="3284" y="10456"/>
                    </a:cubicBezTo>
                    <a:cubicBezTo>
                      <a:pt x="3284" y="10456"/>
                      <a:pt x="2281" y="11976"/>
                      <a:pt x="3132" y="12736"/>
                    </a:cubicBezTo>
                    <a:cubicBezTo>
                      <a:pt x="3983" y="13496"/>
                      <a:pt x="6445" y="15806"/>
                      <a:pt x="6445" y="15806"/>
                    </a:cubicBezTo>
                    <a:cubicBezTo>
                      <a:pt x="6445" y="15806"/>
                      <a:pt x="6718" y="17082"/>
                      <a:pt x="7478" y="17690"/>
                    </a:cubicBezTo>
                    <a:cubicBezTo>
                      <a:pt x="8238" y="18298"/>
                      <a:pt x="16688" y="18298"/>
                      <a:pt x="17296" y="18298"/>
                    </a:cubicBezTo>
                    <a:cubicBezTo>
                      <a:pt x="17874" y="18298"/>
                      <a:pt x="21308" y="16322"/>
                      <a:pt x="21308" y="16322"/>
                    </a:cubicBezTo>
                    <a:lnTo>
                      <a:pt x="23527" y="16079"/>
                    </a:lnTo>
                    <a:lnTo>
                      <a:pt x="23618" y="4134"/>
                    </a:lnTo>
                    <a:lnTo>
                      <a:pt x="18694" y="4134"/>
                    </a:lnTo>
                    <a:cubicBezTo>
                      <a:pt x="18694" y="4134"/>
                      <a:pt x="16171" y="1702"/>
                      <a:pt x="15503" y="1337"/>
                    </a:cubicBezTo>
                    <a:cubicBezTo>
                      <a:pt x="14804" y="1003"/>
                      <a:pt x="11460" y="0"/>
                      <a:pt x="1146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8016222" y="4665804"/>
                <a:ext cx="114561" cy="52636"/>
              </a:xfrm>
              <a:custGeom>
                <a:avLst/>
                <a:gdLst/>
                <a:ahLst/>
                <a:cxnLst/>
                <a:rect l="l" t="t" r="r" b="b"/>
                <a:pathLst>
                  <a:path w="5624" h="2584" extrusionOk="0">
                    <a:moveTo>
                      <a:pt x="0" y="0"/>
                    </a:moveTo>
                    <a:lnTo>
                      <a:pt x="0" y="0"/>
                    </a:lnTo>
                    <a:cubicBezTo>
                      <a:pt x="213" y="213"/>
                      <a:pt x="456" y="395"/>
                      <a:pt x="730" y="578"/>
                    </a:cubicBezTo>
                    <a:cubicBezTo>
                      <a:pt x="1186" y="882"/>
                      <a:pt x="1854" y="1338"/>
                      <a:pt x="2584" y="1793"/>
                    </a:cubicBezTo>
                    <a:cubicBezTo>
                      <a:pt x="2918" y="2037"/>
                      <a:pt x="3283" y="2249"/>
                      <a:pt x="3678" y="2401"/>
                    </a:cubicBezTo>
                    <a:cubicBezTo>
                      <a:pt x="4013" y="2523"/>
                      <a:pt x="4347" y="2584"/>
                      <a:pt x="4681" y="2584"/>
                    </a:cubicBezTo>
                    <a:cubicBezTo>
                      <a:pt x="5016" y="2584"/>
                      <a:pt x="5320" y="2553"/>
                      <a:pt x="5624" y="2432"/>
                    </a:cubicBezTo>
                    <a:cubicBezTo>
                      <a:pt x="5624" y="2425"/>
                      <a:pt x="5607" y="2423"/>
                      <a:pt x="5576" y="2423"/>
                    </a:cubicBezTo>
                    <a:cubicBezTo>
                      <a:pt x="5492" y="2423"/>
                      <a:pt x="5299" y="2441"/>
                      <a:pt x="5032" y="2441"/>
                    </a:cubicBezTo>
                    <a:cubicBezTo>
                      <a:pt x="4935" y="2441"/>
                      <a:pt x="4827" y="2438"/>
                      <a:pt x="4712" y="2432"/>
                    </a:cubicBezTo>
                    <a:cubicBezTo>
                      <a:pt x="4377" y="2401"/>
                      <a:pt x="4073" y="2341"/>
                      <a:pt x="3769" y="2219"/>
                    </a:cubicBezTo>
                    <a:cubicBezTo>
                      <a:pt x="3374" y="2067"/>
                      <a:pt x="3040" y="1854"/>
                      <a:pt x="2706" y="1642"/>
                    </a:cubicBezTo>
                    <a:cubicBezTo>
                      <a:pt x="1946" y="1155"/>
                      <a:pt x="1277" y="730"/>
                      <a:pt x="791" y="456"/>
                    </a:cubicBezTo>
                    <a:cubicBezTo>
                      <a:pt x="547" y="274"/>
                      <a:pt x="274" y="12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8051500" y="4748684"/>
                <a:ext cx="87326" cy="39538"/>
              </a:xfrm>
              <a:custGeom>
                <a:avLst/>
                <a:gdLst/>
                <a:ahLst/>
                <a:cxnLst/>
                <a:rect l="l" t="t" r="r" b="b"/>
                <a:pathLst>
                  <a:path w="4287" h="1941" extrusionOk="0">
                    <a:moveTo>
                      <a:pt x="7" y="1"/>
                    </a:moveTo>
                    <a:cubicBezTo>
                      <a:pt x="4" y="1"/>
                      <a:pt x="2" y="2"/>
                      <a:pt x="1" y="4"/>
                    </a:cubicBezTo>
                    <a:cubicBezTo>
                      <a:pt x="122" y="217"/>
                      <a:pt x="274" y="399"/>
                      <a:pt x="487" y="551"/>
                    </a:cubicBezTo>
                    <a:cubicBezTo>
                      <a:pt x="913" y="946"/>
                      <a:pt x="1369" y="1311"/>
                      <a:pt x="1885" y="1615"/>
                    </a:cubicBezTo>
                    <a:cubicBezTo>
                      <a:pt x="2255" y="1832"/>
                      <a:pt x="2686" y="1941"/>
                      <a:pt x="3112" y="1941"/>
                    </a:cubicBezTo>
                    <a:cubicBezTo>
                      <a:pt x="3283" y="1941"/>
                      <a:pt x="3453" y="1923"/>
                      <a:pt x="3618" y="1889"/>
                    </a:cubicBezTo>
                    <a:cubicBezTo>
                      <a:pt x="4074" y="1767"/>
                      <a:pt x="4287" y="1524"/>
                      <a:pt x="4256" y="1524"/>
                    </a:cubicBezTo>
                    <a:cubicBezTo>
                      <a:pt x="4044" y="1615"/>
                      <a:pt x="3831" y="1706"/>
                      <a:pt x="3588" y="1767"/>
                    </a:cubicBezTo>
                    <a:cubicBezTo>
                      <a:pt x="3482" y="1779"/>
                      <a:pt x="3376" y="1785"/>
                      <a:pt x="3269" y="1785"/>
                    </a:cubicBezTo>
                    <a:cubicBezTo>
                      <a:pt x="2821" y="1785"/>
                      <a:pt x="2369" y="1678"/>
                      <a:pt x="1977" y="1433"/>
                    </a:cubicBezTo>
                    <a:cubicBezTo>
                      <a:pt x="862" y="788"/>
                      <a:pt x="87" y="1"/>
                      <a:pt x="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8134461" y="4626798"/>
                <a:ext cx="53268" cy="11163"/>
              </a:xfrm>
              <a:custGeom>
                <a:avLst/>
                <a:gdLst/>
                <a:ahLst/>
                <a:cxnLst/>
                <a:rect l="l" t="t" r="r" b="b"/>
                <a:pathLst>
                  <a:path w="2615" h="548" extrusionOk="0">
                    <a:moveTo>
                      <a:pt x="1" y="0"/>
                    </a:moveTo>
                    <a:cubicBezTo>
                      <a:pt x="396" y="213"/>
                      <a:pt x="822" y="365"/>
                      <a:pt x="1278" y="426"/>
                    </a:cubicBezTo>
                    <a:cubicBezTo>
                      <a:pt x="1561" y="507"/>
                      <a:pt x="1858" y="547"/>
                      <a:pt x="2160" y="547"/>
                    </a:cubicBezTo>
                    <a:cubicBezTo>
                      <a:pt x="2311" y="547"/>
                      <a:pt x="2463" y="537"/>
                      <a:pt x="2615" y="517"/>
                    </a:cubicBezTo>
                    <a:cubicBezTo>
                      <a:pt x="2189" y="395"/>
                      <a:pt x="1733" y="274"/>
                      <a:pt x="1308" y="243"/>
                    </a:cubicBezTo>
                    <a:cubicBezTo>
                      <a:pt x="882" y="122"/>
                      <a:pt x="426" y="31"/>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6787266" y="3693075"/>
                <a:ext cx="227879" cy="114642"/>
              </a:xfrm>
              <a:custGeom>
                <a:avLst/>
                <a:gdLst/>
                <a:ahLst/>
                <a:cxnLst/>
                <a:rect l="l" t="t" r="r" b="b"/>
                <a:pathLst>
                  <a:path w="11187" h="5628" extrusionOk="0">
                    <a:moveTo>
                      <a:pt x="10343" y="1"/>
                    </a:moveTo>
                    <a:cubicBezTo>
                      <a:pt x="10321" y="1"/>
                      <a:pt x="10298" y="2"/>
                      <a:pt x="10275" y="5"/>
                    </a:cubicBezTo>
                    <a:cubicBezTo>
                      <a:pt x="9515" y="126"/>
                      <a:pt x="2220" y="1494"/>
                      <a:pt x="1399" y="1920"/>
                    </a:cubicBezTo>
                    <a:cubicBezTo>
                      <a:pt x="1065" y="2132"/>
                      <a:pt x="791" y="2406"/>
                      <a:pt x="639" y="2740"/>
                    </a:cubicBezTo>
                    <a:cubicBezTo>
                      <a:pt x="1" y="3743"/>
                      <a:pt x="335" y="5050"/>
                      <a:pt x="1338" y="5628"/>
                    </a:cubicBezTo>
                    <a:lnTo>
                      <a:pt x="1369" y="5628"/>
                    </a:lnTo>
                    <a:cubicBezTo>
                      <a:pt x="1369" y="5628"/>
                      <a:pt x="9180" y="2892"/>
                      <a:pt x="10183" y="2163"/>
                    </a:cubicBezTo>
                    <a:cubicBezTo>
                      <a:pt x="11186" y="1425"/>
                      <a:pt x="11073" y="1"/>
                      <a:pt x="1034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6821953" y="3799766"/>
                <a:ext cx="228490" cy="115681"/>
              </a:xfrm>
              <a:custGeom>
                <a:avLst/>
                <a:gdLst/>
                <a:ahLst/>
                <a:cxnLst/>
                <a:rect l="l" t="t" r="r" b="b"/>
                <a:pathLst>
                  <a:path w="11217" h="5679" extrusionOk="0">
                    <a:moveTo>
                      <a:pt x="9818" y="0"/>
                    </a:moveTo>
                    <a:cubicBezTo>
                      <a:pt x="8050" y="0"/>
                      <a:pt x="2122" y="1594"/>
                      <a:pt x="1368" y="1970"/>
                    </a:cubicBezTo>
                    <a:cubicBezTo>
                      <a:pt x="1064" y="2183"/>
                      <a:pt x="790" y="2457"/>
                      <a:pt x="608" y="2791"/>
                    </a:cubicBezTo>
                    <a:cubicBezTo>
                      <a:pt x="0" y="3794"/>
                      <a:pt x="334" y="5101"/>
                      <a:pt x="1337" y="5679"/>
                    </a:cubicBezTo>
                    <a:lnTo>
                      <a:pt x="1368" y="5679"/>
                    </a:lnTo>
                    <a:cubicBezTo>
                      <a:pt x="1368" y="5679"/>
                      <a:pt x="9180" y="2943"/>
                      <a:pt x="10183" y="2214"/>
                    </a:cubicBezTo>
                    <a:cubicBezTo>
                      <a:pt x="11216" y="1454"/>
                      <a:pt x="11034" y="633"/>
                      <a:pt x="10274" y="86"/>
                    </a:cubicBezTo>
                    <a:cubicBezTo>
                      <a:pt x="10204" y="27"/>
                      <a:pt x="10046" y="0"/>
                      <a:pt x="981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6842383" y="3857552"/>
                <a:ext cx="226942" cy="133770"/>
              </a:xfrm>
              <a:custGeom>
                <a:avLst/>
                <a:gdLst/>
                <a:ahLst/>
                <a:cxnLst/>
                <a:rect l="l" t="t" r="r" b="b"/>
                <a:pathLst>
                  <a:path w="11141" h="6567" extrusionOk="0">
                    <a:moveTo>
                      <a:pt x="9509" y="0"/>
                    </a:moveTo>
                    <a:cubicBezTo>
                      <a:pt x="9396" y="0"/>
                      <a:pt x="9276" y="14"/>
                      <a:pt x="9149" y="45"/>
                    </a:cubicBezTo>
                    <a:cubicBezTo>
                      <a:pt x="8663" y="197"/>
                      <a:pt x="3556" y="1292"/>
                      <a:pt x="1824" y="1747"/>
                    </a:cubicBezTo>
                    <a:cubicBezTo>
                      <a:pt x="1125" y="1899"/>
                      <a:pt x="547" y="2355"/>
                      <a:pt x="213" y="2994"/>
                    </a:cubicBezTo>
                    <a:cubicBezTo>
                      <a:pt x="30" y="3328"/>
                      <a:pt x="0" y="3723"/>
                      <a:pt x="61" y="4088"/>
                    </a:cubicBezTo>
                    <a:cubicBezTo>
                      <a:pt x="304" y="5243"/>
                      <a:pt x="1155" y="6155"/>
                      <a:pt x="2280" y="6459"/>
                    </a:cubicBezTo>
                    <a:cubicBezTo>
                      <a:pt x="2520" y="6535"/>
                      <a:pt x="2857" y="6566"/>
                      <a:pt x="3248" y="6566"/>
                    </a:cubicBezTo>
                    <a:cubicBezTo>
                      <a:pt x="5037" y="6566"/>
                      <a:pt x="7964" y="5912"/>
                      <a:pt x="7964" y="5912"/>
                    </a:cubicBezTo>
                    <a:lnTo>
                      <a:pt x="6961" y="3115"/>
                    </a:lnTo>
                    <a:lnTo>
                      <a:pt x="10000" y="2112"/>
                    </a:lnTo>
                    <a:cubicBezTo>
                      <a:pt x="11141" y="1667"/>
                      <a:pt x="10728" y="0"/>
                      <a:pt x="950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6805842" y="3746706"/>
                <a:ext cx="227248" cy="111791"/>
              </a:xfrm>
              <a:custGeom>
                <a:avLst/>
                <a:gdLst/>
                <a:ahLst/>
                <a:cxnLst/>
                <a:rect l="l" t="t" r="r" b="b"/>
                <a:pathLst>
                  <a:path w="11156" h="5488" extrusionOk="0">
                    <a:moveTo>
                      <a:pt x="9741" y="0"/>
                    </a:moveTo>
                    <a:cubicBezTo>
                      <a:pt x="9696" y="0"/>
                      <a:pt x="9651" y="5"/>
                      <a:pt x="9606" y="16"/>
                    </a:cubicBezTo>
                    <a:cubicBezTo>
                      <a:pt x="8846" y="168"/>
                      <a:pt x="2189" y="1354"/>
                      <a:pt x="1369" y="1779"/>
                    </a:cubicBezTo>
                    <a:cubicBezTo>
                      <a:pt x="1065" y="1992"/>
                      <a:pt x="791" y="2265"/>
                      <a:pt x="609" y="2600"/>
                    </a:cubicBezTo>
                    <a:cubicBezTo>
                      <a:pt x="1" y="3603"/>
                      <a:pt x="335" y="4910"/>
                      <a:pt x="1338" y="5487"/>
                    </a:cubicBezTo>
                    <a:cubicBezTo>
                      <a:pt x="1338" y="5487"/>
                      <a:pt x="9150" y="2752"/>
                      <a:pt x="10183" y="1992"/>
                    </a:cubicBezTo>
                    <a:cubicBezTo>
                      <a:pt x="11156" y="1305"/>
                      <a:pt x="10460" y="0"/>
                      <a:pt x="974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6833095" y="3803982"/>
                <a:ext cx="152938" cy="55121"/>
              </a:xfrm>
              <a:custGeom>
                <a:avLst/>
                <a:gdLst/>
                <a:ahLst/>
                <a:cxnLst/>
                <a:rect l="l" t="t" r="r" b="b"/>
                <a:pathLst>
                  <a:path w="7508" h="2706" extrusionOk="0">
                    <a:moveTo>
                      <a:pt x="7508" y="1"/>
                    </a:moveTo>
                    <a:cubicBezTo>
                      <a:pt x="7082" y="31"/>
                      <a:pt x="6687" y="61"/>
                      <a:pt x="6292" y="152"/>
                    </a:cubicBezTo>
                    <a:cubicBezTo>
                      <a:pt x="5563" y="304"/>
                      <a:pt x="4529" y="487"/>
                      <a:pt x="3435" y="700"/>
                    </a:cubicBezTo>
                    <a:cubicBezTo>
                      <a:pt x="2918" y="791"/>
                      <a:pt x="2401" y="943"/>
                      <a:pt x="1885" y="1125"/>
                    </a:cubicBezTo>
                    <a:cubicBezTo>
                      <a:pt x="1490" y="1277"/>
                      <a:pt x="1094" y="1490"/>
                      <a:pt x="760" y="1763"/>
                    </a:cubicBezTo>
                    <a:cubicBezTo>
                      <a:pt x="517" y="1915"/>
                      <a:pt x="304" y="2159"/>
                      <a:pt x="152" y="2402"/>
                    </a:cubicBezTo>
                    <a:cubicBezTo>
                      <a:pt x="31" y="2584"/>
                      <a:pt x="0" y="2706"/>
                      <a:pt x="0" y="2706"/>
                    </a:cubicBezTo>
                    <a:cubicBezTo>
                      <a:pt x="243" y="2371"/>
                      <a:pt x="517" y="2098"/>
                      <a:pt x="851" y="1855"/>
                    </a:cubicBezTo>
                    <a:cubicBezTo>
                      <a:pt x="1672" y="1368"/>
                      <a:pt x="2553" y="1034"/>
                      <a:pt x="3496" y="882"/>
                    </a:cubicBezTo>
                    <a:cubicBezTo>
                      <a:pt x="4620" y="669"/>
                      <a:pt x="5623" y="456"/>
                      <a:pt x="6322" y="304"/>
                    </a:cubicBezTo>
                    <a:cubicBezTo>
                      <a:pt x="6718" y="244"/>
                      <a:pt x="7113" y="122"/>
                      <a:pt x="750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6815130" y="3754446"/>
                <a:ext cx="144912" cy="53268"/>
              </a:xfrm>
              <a:custGeom>
                <a:avLst/>
                <a:gdLst/>
                <a:ahLst/>
                <a:cxnLst/>
                <a:rect l="l" t="t" r="r" b="b"/>
                <a:pathLst>
                  <a:path w="7114" h="2615" extrusionOk="0">
                    <a:moveTo>
                      <a:pt x="7113" y="1"/>
                    </a:moveTo>
                    <a:lnTo>
                      <a:pt x="7113" y="1"/>
                    </a:lnTo>
                    <a:cubicBezTo>
                      <a:pt x="6718" y="31"/>
                      <a:pt x="6353" y="62"/>
                      <a:pt x="5989" y="153"/>
                    </a:cubicBezTo>
                    <a:cubicBezTo>
                      <a:pt x="5259" y="244"/>
                      <a:pt x="4286" y="396"/>
                      <a:pt x="3253" y="609"/>
                    </a:cubicBezTo>
                    <a:cubicBezTo>
                      <a:pt x="2189" y="852"/>
                      <a:pt x="1247" y="1186"/>
                      <a:pt x="669" y="1673"/>
                    </a:cubicBezTo>
                    <a:cubicBezTo>
                      <a:pt x="457" y="1855"/>
                      <a:pt x="274" y="2068"/>
                      <a:pt x="122" y="2311"/>
                    </a:cubicBezTo>
                    <a:cubicBezTo>
                      <a:pt x="31" y="2493"/>
                      <a:pt x="1" y="2615"/>
                      <a:pt x="1" y="2615"/>
                    </a:cubicBezTo>
                    <a:cubicBezTo>
                      <a:pt x="213" y="2311"/>
                      <a:pt x="487" y="2037"/>
                      <a:pt x="761" y="1794"/>
                    </a:cubicBezTo>
                    <a:cubicBezTo>
                      <a:pt x="1520" y="1277"/>
                      <a:pt x="2372" y="943"/>
                      <a:pt x="3283" y="791"/>
                    </a:cubicBezTo>
                    <a:lnTo>
                      <a:pt x="5989" y="274"/>
                    </a:lnTo>
                    <a:cubicBezTo>
                      <a:pt x="6353" y="214"/>
                      <a:pt x="6749" y="122"/>
                      <a:pt x="711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6848575" y="3867126"/>
                <a:ext cx="139331" cy="50171"/>
              </a:xfrm>
              <a:custGeom>
                <a:avLst/>
                <a:gdLst/>
                <a:ahLst/>
                <a:cxnLst/>
                <a:rect l="l" t="t" r="r" b="b"/>
                <a:pathLst>
                  <a:path w="6840" h="2463" extrusionOk="0">
                    <a:moveTo>
                      <a:pt x="6839" y="1"/>
                    </a:moveTo>
                    <a:lnTo>
                      <a:pt x="6839" y="1"/>
                    </a:lnTo>
                    <a:cubicBezTo>
                      <a:pt x="6474" y="31"/>
                      <a:pt x="6110" y="92"/>
                      <a:pt x="5775" y="183"/>
                    </a:cubicBezTo>
                    <a:cubicBezTo>
                      <a:pt x="5107" y="335"/>
                      <a:pt x="4195" y="548"/>
                      <a:pt x="3192" y="700"/>
                    </a:cubicBezTo>
                    <a:cubicBezTo>
                      <a:pt x="2310" y="822"/>
                      <a:pt x="1459" y="1125"/>
                      <a:pt x="699" y="1612"/>
                    </a:cubicBezTo>
                    <a:cubicBezTo>
                      <a:pt x="486" y="1764"/>
                      <a:pt x="304" y="1977"/>
                      <a:pt x="122" y="2189"/>
                    </a:cubicBezTo>
                    <a:cubicBezTo>
                      <a:pt x="30" y="2341"/>
                      <a:pt x="0" y="2463"/>
                      <a:pt x="0" y="2463"/>
                    </a:cubicBezTo>
                    <a:cubicBezTo>
                      <a:pt x="213" y="2189"/>
                      <a:pt x="486" y="1946"/>
                      <a:pt x="760" y="1733"/>
                    </a:cubicBezTo>
                    <a:cubicBezTo>
                      <a:pt x="1520" y="1277"/>
                      <a:pt x="2371" y="1004"/>
                      <a:pt x="3222" y="913"/>
                    </a:cubicBezTo>
                    <a:cubicBezTo>
                      <a:pt x="4225" y="730"/>
                      <a:pt x="5137" y="487"/>
                      <a:pt x="5806" y="335"/>
                    </a:cubicBezTo>
                    <a:cubicBezTo>
                      <a:pt x="6140" y="244"/>
                      <a:pt x="6505" y="153"/>
                      <a:pt x="683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p:nvPr/>
            </p:nvSpPr>
            <p:spPr>
              <a:xfrm>
                <a:off x="6930294" y="3917273"/>
                <a:ext cx="66264" cy="21694"/>
              </a:xfrm>
              <a:custGeom>
                <a:avLst/>
                <a:gdLst/>
                <a:ahLst/>
                <a:cxnLst/>
                <a:rect l="l" t="t" r="r" b="b"/>
                <a:pathLst>
                  <a:path w="3253" h="1065" extrusionOk="0">
                    <a:moveTo>
                      <a:pt x="3253" y="1"/>
                    </a:moveTo>
                    <a:lnTo>
                      <a:pt x="3253" y="1"/>
                    </a:lnTo>
                    <a:cubicBezTo>
                      <a:pt x="2675" y="62"/>
                      <a:pt x="2128" y="214"/>
                      <a:pt x="1581" y="426"/>
                    </a:cubicBezTo>
                    <a:cubicBezTo>
                      <a:pt x="1034" y="578"/>
                      <a:pt x="487" y="791"/>
                      <a:pt x="0" y="1065"/>
                    </a:cubicBezTo>
                    <a:cubicBezTo>
                      <a:pt x="578" y="974"/>
                      <a:pt x="1125" y="822"/>
                      <a:pt x="1642" y="609"/>
                    </a:cubicBezTo>
                    <a:cubicBezTo>
                      <a:pt x="2189" y="457"/>
                      <a:pt x="2736" y="244"/>
                      <a:pt x="325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BF05-2F8A-CC93-239C-4CD227B483CA}"/>
              </a:ext>
            </a:extLst>
          </p:cNvPr>
          <p:cNvSpPr>
            <a:spLocks noGrp="1"/>
          </p:cNvSpPr>
          <p:nvPr>
            <p:ph type="title"/>
          </p:nvPr>
        </p:nvSpPr>
        <p:spPr>
          <a:xfrm>
            <a:off x="136071" y="2367639"/>
            <a:ext cx="9144000" cy="419400"/>
          </a:xfrm>
        </p:spPr>
        <p:txBody>
          <a:bodyPr/>
          <a:lstStyle/>
          <a:p>
            <a:r>
              <a:rPr lang="en-US"/>
              <a:t>Other Analysis......</a:t>
            </a:r>
          </a:p>
        </p:txBody>
      </p:sp>
    </p:spTree>
    <p:extLst>
      <p:ext uri="{BB962C8B-B14F-4D97-AF65-F5344CB8AC3E}">
        <p14:creationId xmlns:p14="http://schemas.microsoft.com/office/powerpoint/2010/main" val="388628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136068"/>
            <a:ext cx="9144000" cy="419400"/>
          </a:xfrm>
          <a:prstGeom prst="rect">
            <a:avLst/>
          </a:prstGeom>
        </p:spPr>
        <p:txBody>
          <a:bodyPr spcFirstLastPara="1" wrap="square" lIns="91425" tIns="91425" rIns="91425" bIns="91425" anchor="t" anchorCtr="0">
            <a:noAutofit/>
          </a:bodyPr>
          <a:lstStyle/>
          <a:p>
            <a:r>
              <a:rPr lang="en"/>
              <a:t>Univariate Analysis (Numerical features)</a:t>
            </a:r>
          </a:p>
        </p:txBody>
      </p:sp>
      <p:grpSp>
        <p:nvGrpSpPr>
          <p:cNvPr id="2" name="Group 1">
            <a:extLst>
              <a:ext uri="{FF2B5EF4-FFF2-40B4-BE49-F238E27FC236}">
                <a16:creationId xmlns:a16="http://schemas.microsoft.com/office/drawing/2014/main" id="{69A72DA6-98DE-7EB3-F5CB-3EBC819F3864}"/>
              </a:ext>
            </a:extLst>
          </p:cNvPr>
          <p:cNvGrpSpPr/>
          <p:nvPr/>
        </p:nvGrpSpPr>
        <p:grpSpPr>
          <a:xfrm>
            <a:off x="651329" y="1210920"/>
            <a:ext cx="8077201" cy="3717580"/>
            <a:chOff x="578757" y="1047636"/>
            <a:chExt cx="8473956" cy="3061246"/>
          </a:xfrm>
        </p:grpSpPr>
        <p:pic>
          <p:nvPicPr>
            <p:cNvPr id="3" name="Picture 3" descr="A graph of a number of potatoes&#10;&#10;Description automatically generated">
              <a:extLst>
                <a:ext uri="{FF2B5EF4-FFF2-40B4-BE49-F238E27FC236}">
                  <a16:creationId xmlns:a16="http://schemas.microsoft.com/office/drawing/2014/main" id="{285F71EE-802A-6E73-86DF-9DEFB8D3AE18}"/>
                </a:ext>
              </a:extLst>
            </p:cNvPr>
            <p:cNvPicPr>
              <a:picLocks noChangeAspect="1"/>
            </p:cNvPicPr>
            <p:nvPr/>
          </p:nvPicPr>
          <p:blipFill>
            <a:blip r:embed="rId3"/>
            <a:stretch>
              <a:fillRect/>
            </a:stretch>
          </p:blipFill>
          <p:spPr>
            <a:xfrm>
              <a:off x="3442050" y="2583852"/>
              <a:ext cx="2743200" cy="1506200"/>
            </a:xfrm>
            <a:prstGeom prst="rect">
              <a:avLst/>
            </a:prstGeom>
            <a:ln>
              <a:solidFill>
                <a:schemeClr val="bg2"/>
              </a:solidFill>
            </a:ln>
          </p:spPr>
        </p:pic>
        <p:pic>
          <p:nvPicPr>
            <p:cNvPr id="4" name="Picture 4" descr="A graph of a fruit consumption&#10;&#10;Description automatically generated">
              <a:extLst>
                <a:ext uri="{FF2B5EF4-FFF2-40B4-BE49-F238E27FC236}">
                  <a16:creationId xmlns:a16="http://schemas.microsoft.com/office/drawing/2014/main" id="{AAFC3347-96C9-6FE4-803A-7B7361D1DAE7}"/>
                </a:ext>
              </a:extLst>
            </p:cNvPr>
            <p:cNvPicPr>
              <a:picLocks noChangeAspect="1"/>
            </p:cNvPicPr>
            <p:nvPr/>
          </p:nvPicPr>
          <p:blipFill>
            <a:blip r:embed="rId4"/>
            <a:stretch>
              <a:fillRect/>
            </a:stretch>
          </p:blipFill>
          <p:spPr>
            <a:xfrm>
              <a:off x="6309513" y="2588464"/>
              <a:ext cx="2743200" cy="1492174"/>
            </a:xfrm>
            <a:prstGeom prst="rect">
              <a:avLst/>
            </a:prstGeom>
            <a:ln>
              <a:solidFill>
                <a:schemeClr val="bg2"/>
              </a:solidFill>
            </a:ln>
          </p:spPr>
        </p:pic>
        <p:pic>
          <p:nvPicPr>
            <p:cNvPr id="5" name="Picture 5" descr="A graph of a distribution of bmi&#10;&#10;Description automatically generated">
              <a:extLst>
                <a:ext uri="{FF2B5EF4-FFF2-40B4-BE49-F238E27FC236}">
                  <a16:creationId xmlns:a16="http://schemas.microsoft.com/office/drawing/2014/main" id="{A81D5B6B-117B-A471-73D7-1D8F4973ACCC}"/>
                </a:ext>
              </a:extLst>
            </p:cNvPr>
            <p:cNvPicPr>
              <a:picLocks noChangeAspect="1"/>
            </p:cNvPicPr>
            <p:nvPr/>
          </p:nvPicPr>
          <p:blipFill>
            <a:blip r:embed="rId5"/>
            <a:stretch>
              <a:fillRect/>
            </a:stretch>
          </p:blipFill>
          <p:spPr>
            <a:xfrm>
              <a:off x="6309513" y="1047636"/>
              <a:ext cx="2743200" cy="1415374"/>
            </a:xfrm>
            <a:prstGeom prst="rect">
              <a:avLst/>
            </a:prstGeom>
            <a:ln>
              <a:solidFill>
                <a:schemeClr val="bg2"/>
              </a:solidFill>
            </a:ln>
          </p:spPr>
        </p:pic>
        <p:pic>
          <p:nvPicPr>
            <p:cNvPr id="6" name="Picture 6" descr="A graph of alcohol consumption&#10;&#10;Description automatically generated">
              <a:extLst>
                <a:ext uri="{FF2B5EF4-FFF2-40B4-BE49-F238E27FC236}">
                  <a16:creationId xmlns:a16="http://schemas.microsoft.com/office/drawing/2014/main" id="{527804DE-73CF-7BC6-9214-12DEBBE263E3}"/>
                </a:ext>
              </a:extLst>
            </p:cNvPr>
            <p:cNvPicPr>
              <a:picLocks noChangeAspect="1"/>
            </p:cNvPicPr>
            <p:nvPr/>
          </p:nvPicPr>
          <p:blipFill>
            <a:blip r:embed="rId6"/>
            <a:stretch>
              <a:fillRect/>
            </a:stretch>
          </p:blipFill>
          <p:spPr>
            <a:xfrm>
              <a:off x="578757" y="2573571"/>
              <a:ext cx="2743200" cy="1535311"/>
            </a:xfrm>
            <a:prstGeom prst="rect">
              <a:avLst/>
            </a:prstGeom>
            <a:ln>
              <a:solidFill>
                <a:schemeClr val="bg2"/>
              </a:solidFill>
            </a:ln>
          </p:spPr>
        </p:pic>
        <p:pic>
          <p:nvPicPr>
            <p:cNvPr id="7" name="Picture 7" descr="A graph of a distribution of height&#10;&#10;Description automatically generated">
              <a:extLst>
                <a:ext uri="{FF2B5EF4-FFF2-40B4-BE49-F238E27FC236}">
                  <a16:creationId xmlns:a16="http://schemas.microsoft.com/office/drawing/2014/main" id="{E1D031CB-6856-AD0A-0C6F-46258C8C6CDC}"/>
                </a:ext>
              </a:extLst>
            </p:cNvPr>
            <p:cNvPicPr>
              <a:picLocks noChangeAspect="1"/>
            </p:cNvPicPr>
            <p:nvPr/>
          </p:nvPicPr>
          <p:blipFill>
            <a:blip r:embed="rId7"/>
            <a:stretch>
              <a:fillRect/>
            </a:stretch>
          </p:blipFill>
          <p:spPr>
            <a:xfrm>
              <a:off x="3417670" y="1049738"/>
              <a:ext cx="2743200" cy="1419712"/>
            </a:xfrm>
            <a:prstGeom prst="rect">
              <a:avLst/>
            </a:prstGeom>
            <a:ln>
              <a:solidFill>
                <a:schemeClr val="bg2"/>
              </a:solidFill>
            </a:ln>
          </p:spPr>
        </p:pic>
        <p:pic>
          <p:nvPicPr>
            <p:cNvPr id="8" name="Picture 8" descr="A graph of weight distribution&#10;&#10;Description automatically generated">
              <a:extLst>
                <a:ext uri="{FF2B5EF4-FFF2-40B4-BE49-F238E27FC236}">
                  <a16:creationId xmlns:a16="http://schemas.microsoft.com/office/drawing/2014/main" id="{AB79D578-4F32-D34B-C59B-6A2591DDDE19}"/>
                </a:ext>
              </a:extLst>
            </p:cNvPr>
            <p:cNvPicPr>
              <a:picLocks noChangeAspect="1"/>
            </p:cNvPicPr>
            <p:nvPr/>
          </p:nvPicPr>
          <p:blipFill>
            <a:blip r:embed="rId8"/>
            <a:stretch>
              <a:fillRect/>
            </a:stretch>
          </p:blipFill>
          <p:spPr>
            <a:xfrm>
              <a:off x="578757" y="1060643"/>
              <a:ext cx="2743200" cy="1412844"/>
            </a:xfrm>
            <a:prstGeom prst="rect">
              <a:avLst/>
            </a:prstGeom>
            <a:ln>
              <a:solidFill>
                <a:schemeClr val="bg2"/>
              </a:solidFill>
            </a:ln>
          </p:spPr>
        </p:pic>
      </p:grpSp>
      <p:sp>
        <p:nvSpPr>
          <p:cNvPr id="9" name="TextBox 8">
            <a:extLst>
              <a:ext uri="{FF2B5EF4-FFF2-40B4-BE49-F238E27FC236}">
                <a16:creationId xmlns:a16="http://schemas.microsoft.com/office/drawing/2014/main" id="{7968A2A3-8196-3937-80CF-DB092770A8DB}"/>
              </a:ext>
            </a:extLst>
          </p:cNvPr>
          <p:cNvSpPr txBox="1"/>
          <p:nvPr/>
        </p:nvSpPr>
        <p:spPr>
          <a:xfrm>
            <a:off x="158751" y="3896178"/>
            <a:ext cx="89308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endParaRPr lang="en-US" sz="1000" b="1">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88C7-E45A-E318-EFEA-191EC466A73D}"/>
              </a:ext>
            </a:extLst>
          </p:cNvPr>
          <p:cNvSpPr>
            <a:spLocks noGrp="1"/>
          </p:cNvSpPr>
          <p:nvPr>
            <p:ph type="title"/>
          </p:nvPr>
        </p:nvSpPr>
        <p:spPr/>
        <p:txBody>
          <a:bodyPr/>
          <a:lstStyle/>
          <a:p>
            <a:r>
              <a:rPr lang="en-US"/>
              <a:t>Univariate Analysis(Categorical Features-1)</a:t>
            </a:r>
          </a:p>
        </p:txBody>
      </p:sp>
      <p:grpSp>
        <p:nvGrpSpPr>
          <p:cNvPr id="17" name="Group 16">
            <a:extLst>
              <a:ext uri="{FF2B5EF4-FFF2-40B4-BE49-F238E27FC236}">
                <a16:creationId xmlns:a16="http://schemas.microsoft.com/office/drawing/2014/main" id="{A771630A-5849-665E-5BA0-FDC6347D3BD2}"/>
              </a:ext>
            </a:extLst>
          </p:cNvPr>
          <p:cNvGrpSpPr/>
          <p:nvPr/>
        </p:nvGrpSpPr>
        <p:grpSpPr>
          <a:xfrm>
            <a:off x="515257" y="1193849"/>
            <a:ext cx="8286721" cy="3574912"/>
            <a:chOff x="497114" y="1195473"/>
            <a:chExt cx="8286721" cy="3574912"/>
          </a:xfrm>
        </p:grpSpPr>
        <p:pic>
          <p:nvPicPr>
            <p:cNvPr id="3" name="Picture 3">
              <a:extLst>
                <a:ext uri="{FF2B5EF4-FFF2-40B4-BE49-F238E27FC236}">
                  <a16:creationId xmlns:a16="http://schemas.microsoft.com/office/drawing/2014/main" id="{AD4DE305-C034-9665-306A-A7340FDCF887}"/>
                </a:ext>
              </a:extLst>
            </p:cNvPr>
            <p:cNvPicPr>
              <a:picLocks/>
            </p:cNvPicPr>
            <p:nvPr/>
          </p:nvPicPr>
          <p:blipFill>
            <a:blip r:embed="rId3"/>
            <a:stretch>
              <a:fillRect/>
            </a:stretch>
          </p:blipFill>
          <p:spPr>
            <a:xfrm>
              <a:off x="497115" y="1195473"/>
              <a:ext cx="2751102" cy="1652596"/>
            </a:xfrm>
            <a:prstGeom prst="rect">
              <a:avLst/>
            </a:prstGeom>
            <a:solidFill>
              <a:schemeClr val="bg2"/>
            </a:solidFill>
            <a:ln>
              <a:solidFill>
                <a:schemeClr val="bg2"/>
              </a:solidFill>
            </a:ln>
          </p:spPr>
        </p:pic>
        <p:pic>
          <p:nvPicPr>
            <p:cNvPr id="6" name="Picture 6" descr="A graph of smoking history&#10;&#10;Description automatically generated">
              <a:extLst>
                <a:ext uri="{FF2B5EF4-FFF2-40B4-BE49-F238E27FC236}">
                  <a16:creationId xmlns:a16="http://schemas.microsoft.com/office/drawing/2014/main" id="{72185CB4-0EC9-ACA0-D7B5-D47E5CE78DE9}"/>
                </a:ext>
              </a:extLst>
            </p:cNvPr>
            <p:cNvPicPr>
              <a:picLocks/>
            </p:cNvPicPr>
            <p:nvPr/>
          </p:nvPicPr>
          <p:blipFill>
            <a:blip r:embed="rId4"/>
            <a:stretch>
              <a:fillRect/>
            </a:stretch>
          </p:blipFill>
          <p:spPr>
            <a:xfrm>
              <a:off x="3270775" y="1198407"/>
              <a:ext cx="2747005" cy="1649311"/>
            </a:xfrm>
            <a:prstGeom prst="rect">
              <a:avLst/>
            </a:prstGeom>
            <a:solidFill>
              <a:schemeClr val="bg2"/>
            </a:solidFill>
            <a:ln>
              <a:solidFill>
                <a:schemeClr val="bg2"/>
              </a:solidFill>
            </a:ln>
          </p:spPr>
        </p:pic>
        <p:pic>
          <p:nvPicPr>
            <p:cNvPr id="13" name="Picture 13" descr="A graph of a number of years&#10;&#10;Description automatically generated">
              <a:extLst>
                <a:ext uri="{FF2B5EF4-FFF2-40B4-BE49-F238E27FC236}">
                  <a16:creationId xmlns:a16="http://schemas.microsoft.com/office/drawing/2014/main" id="{0351C09F-E7F0-F02B-6B69-579B7E1FF19B}"/>
                </a:ext>
              </a:extLst>
            </p:cNvPr>
            <p:cNvPicPr>
              <a:picLocks/>
            </p:cNvPicPr>
            <p:nvPr/>
          </p:nvPicPr>
          <p:blipFill>
            <a:blip r:embed="rId5"/>
            <a:stretch>
              <a:fillRect/>
            </a:stretch>
          </p:blipFill>
          <p:spPr>
            <a:xfrm>
              <a:off x="6039757" y="1199553"/>
              <a:ext cx="2744078" cy="1646606"/>
            </a:xfrm>
            <a:prstGeom prst="rect">
              <a:avLst/>
            </a:prstGeom>
            <a:solidFill>
              <a:schemeClr val="bg2"/>
            </a:solidFill>
            <a:ln>
              <a:solidFill>
                <a:schemeClr val="bg2"/>
              </a:solidFill>
            </a:ln>
          </p:spPr>
        </p:pic>
        <p:pic>
          <p:nvPicPr>
            <p:cNvPr id="14" name="Picture 14">
              <a:extLst>
                <a:ext uri="{FF2B5EF4-FFF2-40B4-BE49-F238E27FC236}">
                  <a16:creationId xmlns:a16="http://schemas.microsoft.com/office/drawing/2014/main" id="{C8A1453C-EE25-3EFD-6475-59D0B98D4470}"/>
                </a:ext>
              </a:extLst>
            </p:cNvPr>
            <p:cNvPicPr>
              <a:picLocks/>
            </p:cNvPicPr>
            <p:nvPr/>
          </p:nvPicPr>
          <p:blipFill>
            <a:blip r:embed="rId6"/>
            <a:stretch>
              <a:fillRect/>
            </a:stretch>
          </p:blipFill>
          <p:spPr>
            <a:xfrm>
              <a:off x="6040049" y="3031682"/>
              <a:ext cx="2743785" cy="1736453"/>
            </a:xfrm>
            <a:prstGeom prst="rect">
              <a:avLst/>
            </a:prstGeom>
            <a:solidFill>
              <a:schemeClr val="bg2"/>
            </a:solidFill>
            <a:ln>
              <a:solidFill>
                <a:schemeClr val="bg2"/>
              </a:solidFill>
            </a:ln>
          </p:spPr>
        </p:pic>
        <p:pic>
          <p:nvPicPr>
            <p:cNvPr id="15" name="Picture 15" descr="A graph showing a number of people&#10;&#10;Description automatically generated">
              <a:extLst>
                <a:ext uri="{FF2B5EF4-FFF2-40B4-BE49-F238E27FC236}">
                  <a16:creationId xmlns:a16="http://schemas.microsoft.com/office/drawing/2014/main" id="{9A617BDB-D74D-3CCB-ED42-CB4895B2CFAD}"/>
                </a:ext>
              </a:extLst>
            </p:cNvPr>
            <p:cNvPicPr>
              <a:picLocks/>
            </p:cNvPicPr>
            <p:nvPr/>
          </p:nvPicPr>
          <p:blipFill>
            <a:blip r:embed="rId7"/>
            <a:stretch>
              <a:fillRect/>
            </a:stretch>
          </p:blipFill>
          <p:spPr>
            <a:xfrm>
              <a:off x="3270924" y="3034124"/>
              <a:ext cx="2746857" cy="1731715"/>
            </a:xfrm>
            <a:prstGeom prst="rect">
              <a:avLst/>
            </a:prstGeom>
            <a:solidFill>
              <a:schemeClr val="bg2"/>
            </a:solidFill>
            <a:ln>
              <a:solidFill>
                <a:schemeClr val="bg2"/>
              </a:solidFill>
            </a:ln>
          </p:spPr>
        </p:pic>
        <p:pic>
          <p:nvPicPr>
            <p:cNvPr id="16" name="Picture 16" descr="A graph of diabetes&#10;&#10;Description automatically generated">
              <a:extLst>
                <a:ext uri="{FF2B5EF4-FFF2-40B4-BE49-F238E27FC236}">
                  <a16:creationId xmlns:a16="http://schemas.microsoft.com/office/drawing/2014/main" id="{CCC972BE-0CD3-0DB0-91C7-5A1CAD92BD72}"/>
                </a:ext>
              </a:extLst>
            </p:cNvPr>
            <p:cNvPicPr>
              <a:picLocks/>
            </p:cNvPicPr>
            <p:nvPr/>
          </p:nvPicPr>
          <p:blipFill>
            <a:blip r:embed="rId8"/>
            <a:stretch>
              <a:fillRect/>
            </a:stretch>
          </p:blipFill>
          <p:spPr>
            <a:xfrm>
              <a:off x="497114" y="3037277"/>
              <a:ext cx="2751247" cy="1733108"/>
            </a:xfrm>
            <a:prstGeom prst="rect">
              <a:avLst/>
            </a:prstGeom>
            <a:solidFill>
              <a:schemeClr val="bg2"/>
            </a:solidFill>
            <a:ln>
              <a:solidFill>
                <a:schemeClr val="bg2"/>
              </a:solidFill>
            </a:ln>
          </p:spPr>
        </p:pic>
      </p:grpSp>
    </p:spTree>
    <p:extLst>
      <p:ext uri="{BB962C8B-B14F-4D97-AF65-F5344CB8AC3E}">
        <p14:creationId xmlns:p14="http://schemas.microsoft.com/office/powerpoint/2010/main" val="1371209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7C93-419C-5D39-57CD-62989444FC0E}"/>
              </a:ext>
            </a:extLst>
          </p:cNvPr>
          <p:cNvSpPr>
            <a:spLocks noGrp="1"/>
          </p:cNvSpPr>
          <p:nvPr>
            <p:ph type="title"/>
          </p:nvPr>
        </p:nvSpPr>
        <p:spPr/>
        <p:txBody>
          <a:bodyPr/>
          <a:lstStyle/>
          <a:p>
            <a:r>
              <a:rPr lang="en-US"/>
              <a:t>Univariate Analysis(Categorical Features-2)</a:t>
            </a:r>
          </a:p>
          <a:p>
            <a:endParaRPr lang="en-US"/>
          </a:p>
        </p:txBody>
      </p:sp>
      <p:grpSp>
        <p:nvGrpSpPr>
          <p:cNvPr id="17" name="Group 16">
            <a:extLst>
              <a:ext uri="{FF2B5EF4-FFF2-40B4-BE49-F238E27FC236}">
                <a16:creationId xmlns:a16="http://schemas.microsoft.com/office/drawing/2014/main" id="{9CE4531E-E565-20A6-6CC2-FED9FDC2C99F}"/>
              </a:ext>
            </a:extLst>
          </p:cNvPr>
          <p:cNvGrpSpPr/>
          <p:nvPr/>
        </p:nvGrpSpPr>
        <p:grpSpPr>
          <a:xfrm>
            <a:off x="513767" y="1198249"/>
            <a:ext cx="8349665" cy="3744584"/>
            <a:chOff x="599066" y="1232368"/>
            <a:chExt cx="8349665" cy="3744584"/>
          </a:xfrm>
        </p:grpSpPr>
        <p:pic>
          <p:nvPicPr>
            <p:cNvPr id="4" name="Picture 4" descr="A graph showing a number of exercise&#10;&#10;Description automatically generated">
              <a:extLst>
                <a:ext uri="{FF2B5EF4-FFF2-40B4-BE49-F238E27FC236}">
                  <a16:creationId xmlns:a16="http://schemas.microsoft.com/office/drawing/2014/main" id="{D2E1B6B8-3FAC-CD2B-8BE2-E2076EF26EC0}"/>
                </a:ext>
              </a:extLst>
            </p:cNvPr>
            <p:cNvPicPr>
              <a:picLocks/>
            </p:cNvPicPr>
            <p:nvPr/>
          </p:nvPicPr>
          <p:blipFill>
            <a:blip r:embed="rId3"/>
            <a:stretch>
              <a:fillRect/>
            </a:stretch>
          </p:blipFill>
          <p:spPr>
            <a:xfrm>
              <a:off x="3415000" y="1232368"/>
              <a:ext cx="2746271" cy="1825442"/>
            </a:xfrm>
            <a:prstGeom prst="rect">
              <a:avLst/>
            </a:prstGeom>
            <a:ln>
              <a:solidFill>
                <a:schemeClr val="bg2"/>
              </a:solidFill>
            </a:ln>
          </p:spPr>
        </p:pic>
        <p:pic>
          <p:nvPicPr>
            <p:cNvPr id="6" name="Picture 5" descr="A graph of heart disease&#10;&#10;Description automatically generated">
              <a:extLst>
                <a:ext uri="{FF2B5EF4-FFF2-40B4-BE49-F238E27FC236}">
                  <a16:creationId xmlns:a16="http://schemas.microsoft.com/office/drawing/2014/main" id="{0D96B9F8-0C2C-40BC-0996-FFDFA6E33045}"/>
                </a:ext>
              </a:extLst>
            </p:cNvPr>
            <p:cNvPicPr>
              <a:picLocks/>
            </p:cNvPicPr>
            <p:nvPr/>
          </p:nvPicPr>
          <p:blipFill>
            <a:blip r:embed="rId4"/>
            <a:stretch>
              <a:fillRect/>
            </a:stretch>
          </p:blipFill>
          <p:spPr>
            <a:xfrm>
              <a:off x="6203044" y="3153537"/>
              <a:ext cx="2745687" cy="1823415"/>
            </a:xfrm>
            <a:prstGeom prst="rect">
              <a:avLst/>
            </a:prstGeom>
            <a:ln>
              <a:solidFill>
                <a:schemeClr val="bg2"/>
              </a:solidFill>
            </a:ln>
          </p:spPr>
        </p:pic>
        <p:pic>
          <p:nvPicPr>
            <p:cNvPr id="8" name="Picture 7">
              <a:extLst>
                <a:ext uri="{FF2B5EF4-FFF2-40B4-BE49-F238E27FC236}">
                  <a16:creationId xmlns:a16="http://schemas.microsoft.com/office/drawing/2014/main" id="{60F227DC-D2FE-FE46-05F4-9544081814C4}"/>
                </a:ext>
              </a:extLst>
            </p:cNvPr>
            <p:cNvPicPr>
              <a:picLocks/>
            </p:cNvPicPr>
            <p:nvPr/>
          </p:nvPicPr>
          <p:blipFill>
            <a:blip r:embed="rId5"/>
            <a:stretch>
              <a:fillRect/>
            </a:stretch>
          </p:blipFill>
          <p:spPr>
            <a:xfrm>
              <a:off x="633186" y="1236191"/>
              <a:ext cx="2751832" cy="1825777"/>
            </a:xfrm>
            <a:prstGeom prst="rect">
              <a:avLst/>
            </a:prstGeom>
            <a:ln>
              <a:solidFill>
                <a:schemeClr val="bg2"/>
              </a:solidFill>
            </a:ln>
          </p:spPr>
        </p:pic>
        <p:pic>
          <p:nvPicPr>
            <p:cNvPr id="10" name="Picture 9" descr="A graph of depression and depression&#10;&#10;Description automatically generated">
              <a:extLst>
                <a:ext uri="{FF2B5EF4-FFF2-40B4-BE49-F238E27FC236}">
                  <a16:creationId xmlns:a16="http://schemas.microsoft.com/office/drawing/2014/main" id="{F20F3EF6-5759-F9F8-0AFF-6D7EC1EA42E8}"/>
                </a:ext>
              </a:extLst>
            </p:cNvPr>
            <p:cNvPicPr>
              <a:picLocks/>
            </p:cNvPicPr>
            <p:nvPr/>
          </p:nvPicPr>
          <p:blipFill>
            <a:blip r:embed="rId6"/>
            <a:stretch>
              <a:fillRect/>
            </a:stretch>
          </p:blipFill>
          <p:spPr>
            <a:xfrm>
              <a:off x="6193972" y="1237708"/>
              <a:ext cx="2745539" cy="1822456"/>
            </a:xfrm>
            <a:prstGeom prst="rect">
              <a:avLst/>
            </a:prstGeom>
            <a:ln>
              <a:solidFill>
                <a:schemeClr val="bg2"/>
              </a:solidFill>
            </a:ln>
          </p:spPr>
        </p:pic>
        <p:sp>
          <p:nvSpPr>
            <p:cNvPr id="12" name="Rectangle 11">
              <a:extLst>
                <a:ext uri="{FF2B5EF4-FFF2-40B4-BE49-F238E27FC236}">
                  <a16:creationId xmlns:a16="http://schemas.microsoft.com/office/drawing/2014/main" id="{DB3D7A07-16DB-72A0-6F7E-831175309A38}"/>
                </a:ext>
              </a:extLst>
            </p:cNvPr>
            <p:cNvSpPr/>
            <p:nvPr/>
          </p:nvSpPr>
          <p:spPr>
            <a:xfrm>
              <a:off x="6237892" y="3184615"/>
              <a:ext cx="2657928" cy="179118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A graph with blue squares and orange rectangles&#10;&#10;Description automatically generated">
              <a:extLst>
                <a:ext uri="{FF2B5EF4-FFF2-40B4-BE49-F238E27FC236}">
                  <a16:creationId xmlns:a16="http://schemas.microsoft.com/office/drawing/2014/main" id="{27270943-90F2-40BE-A2C2-DBCD59207F91}"/>
                </a:ext>
              </a:extLst>
            </p:cNvPr>
            <p:cNvPicPr>
              <a:picLocks/>
            </p:cNvPicPr>
            <p:nvPr/>
          </p:nvPicPr>
          <p:blipFill>
            <a:blip r:embed="rId7"/>
            <a:stretch>
              <a:fillRect/>
            </a:stretch>
          </p:blipFill>
          <p:spPr>
            <a:xfrm>
              <a:off x="599066" y="3153734"/>
              <a:ext cx="2751688" cy="1819373"/>
            </a:xfrm>
            <a:prstGeom prst="rect">
              <a:avLst/>
            </a:prstGeom>
            <a:ln>
              <a:solidFill>
                <a:schemeClr val="bg2"/>
              </a:solidFill>
            </a:ln>
          </p:spPr>
        </p:pic>
        <p:pic>
          <p:nvPicPr>
            <p:cNvPr id="16" name="Picture 11" descr="A graph of skin cancer&#10;&#10;Description automatically generated">
              <a:extLst>
                <a:ext uri="{FF2B5EF4-FFF2-40B4-BE49-F238E27FC236}">
                  <a16:creationId xmlns:a16="http://schemas.microsoft.com/office/drawing/2014/main" id="{AA483FBE-2697-FF4A-AB59-1A5108AC8C4E}"/>
                </a:ext>
              </a:extLst>
            </p:cNvPr>
            <p:cNvPicPr>
              <a:picLocks/>
            </p:cNvPicPr>
            <p:nvPr/>
          </p:nvPicPr>
          <p:blipFill>
            <a:blip r:embed="rId8"/>
            <a:stretch>
              <a:fillRect/>
            </a:stretch>
          </p:blipFill>
          <p:spPr>
            <a:xfrm>
              <a:off x="3415001" y="3155559"/>
              <a:ext cx="2746127" cy="1821338"/>
            </a:xfrm>
            <a:prstGeom prst="rect">
              <a:avLst/>
            </a:prstGeom>
            <a:ln>
              <a:solidFill>
                <a:schemeClr val="bg2"/>
              </a:solidFill>
            </a:ln>
          </p:spPr>
        </p:pic>
      </p:grpSp>
    </p:spTree>
    <p:extLst>
      <p:ext uri="{BB962C8B-B14F-4D97-AF65-F5344CB8AC3E}">
        <p14:creationId xmlns:p14="http://schemas.microsoft.com/office/powerpoint/2010/main" val="1339642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03C7-4D45-09EE-3BCF-359A21749F16}"/>
              </a:ext>
            </a:extLst>
          </p:cNvPr>
          <p:cNvSpPr>
            <a:spLocks noGrp="1"/>
          </p:cNvSpPr>
          <p:nvPr>
            <p:ph type="title"/>
          </p:nvPr>
        </p:nvSpPr>
        <p:spPr>
          <a:xfrm>
            <a:off x="54429" y="2304139"/>
            <a:ext cx="9144000" cy="419400"/>
          </a:xfrm>
        </p:spPr>
        <p:txBody>
          <a:bodyPr/>
          <a:lstStyle/>
          <a:p>
            <a:r>
              <a:rPr lang="en-US"/>
              <a:t>Major factors driving CVD!!!</a:t>
            </a:r>
          </a:p>
        </p:txBody>
      </p:sp>
    </p:spTree>
    <p:extLst>
      <p:ext uri="{BB962C8B-B14F-4D97-AF65-F5344CB8AC3E}">
        <p14:creationId xmlns:p14="http://schemas.microsoft.com/office/powerpoint/2010/main" val="265543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Does mid-life crises make you depressed?</a:t>
            </a:r>
          </a:p>
        </p:txBody>
      </p:sp>
      <p:pic>
        <p:nvPicPr>
          <p:cNvPr id="3" name="Picture 3" descr="A line graph with numbers and symbols&#10;&#10;Description automatically generated">
            <a:extLst>
              <a:ext uri="{FF2B5EF4-FFF2-40B4-BE49-F238E27FC236}">
                <a16:creationId xmlns:a16="http://schemas.microsoft.com/office/drawing/2014/main" id="{F43BFFB7-E584-F9DA-C94D-91B58B7DE498}"/>
              </a:ext>
            </a:extLst>
          </p:cNvPr>
          <p:cNvPicPr>
            <a:picLocks noChangeAspect="1"/>
          </p:cNvPicPr>
          <p:nvPr/>
        </p:nvPicPr>
        <p:blipFill>
          <a:blip r:embed="rId3"/>
          <a:stretch>
            <a:fillRect/>
          </a:stretch>
        </p:blipFill>
        <p:spPr>
          <a:xfrm>
            <a:off x="1040712" y="1219151"/>
            <a:ext cx="7733403" cy="3162331"/>
          </a:xfrm>
          <a:prstGeom prst="rect">
            <a:avLst/>
          </a:prstGeom>
          <a:ln>
            <a:solidFill>
              <a:schemeClr val="bg2"/>
            </a:solidFill>
          </a:ln>
        </p:spPr>
      </p:pic>
      <p:sp>
        <p:nvSpPr>
          <p:cNvPr id="5" name="TextBox 4">
            <a:extLst>
              <a:ext uri="{FF2B5EF4-FFF2-40B4-BE49-F238E27FC236}">
                <a16:creationId xmlns:a16="http://schemas.microsoft.com/office/drawing/2014/main" id="{5AE776F1-6589-96B7-4874-B17AE7852F3B}"/>
              </a:ext>
            </a:extLst>
          </p:cNvPr>
          <p:cNvSpPr txBox="1"/>
          <p:nvPr/>
        </p:nvSpPr>
        <p:spPr>
          <a:xfrm>
            <a:off x="1038678" y="4585606"/>
            <a:ext cx="7864928" cy="523220"/>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Mid-life crises between 40-60 make people more depressed and lesser after retirement</a:t>
            </a:r>
            <a:endParaRPr lang="en-US" b="1"/>
          </a:p>
        </p:txBody>
      </p:sp>
    </p:spTree>
    <p:extLst>
      <p:ext uri="{BB962C8B-B14F-4D97-AF65-F5344CB8AC3E}">
        <p14:creationId xmlns:p14="http://schemas.microsoft.com/office/powerpoint/2010/main" val="395972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Are obese people more prone to Diabetes?</a:t>
            </a:r>
          </a:p>
        </p:txBody>
      </p:sp>
      <p:pic>
        <p:nvPicPr>
          <p:cNvPr id="3" name="Picture 3" descr="A screenshot of a graph&#10;&#10;Description automatically generated">
            <a:extLst>
              <a:ext uri="{FF2B5EF4-FFF2-40B4-BE49-F238E27FC236}">
                <a16:creationId xmlns:a16="http://schemas.microsoft.com/office/drawing/2014/main" id="{907EA468-2AD0-B8DE-AD0D-683FEEBB5127}"/>
              </a:ext>
            </a:extLst>
          </p:cNvPr>
          <p:cNvPicPr>
            <a:picLocks noChangeAspect="1"/>
          </p:cNvPicPr>
          <p:nvPr/>
        </p:nvPicPr>
        <p:blipFill>
          <a:blip r:embed="rId4"/>
          <a:stretch>
            <a:fillRect/>
          </a:stretch>
        </p:blipFill>
        <p:spPr>
          <a:xfrm>
            <a:off x="941614" y="1285317"/>
            <a:ext cx="7646644" cy="3031716"/>
          </a:xfrm>
          <a:prstGeom prst="rect">
            <a:avLst/>
          </a:prstGeom>
          <a:ln>
            <a:solidFill>
              <a:schemeClr val="bg2"/>
            </a:solidFill>
          </a:ln>
        </p:spPr>
      </p:pic>
      <p:sp>
        <p:nvSpPr>
          <p:cNvPr id="4" name="TextBox 3">
            <a:extLst>
              <a:ext uri="{FF2B5EF4-FFF2-40B4-BE49-F238E27FC236}">
                <a16:creationId xmlns:a16="http://schemas.microsoft.com/office/drawing/2014/main" id="{9831C93D-1F8D-217B-1BFE-CCBF4BE35820}"/>
              </a:ext>
            </a:extLst>
          </p:cNvPr>
          <p:cNvSpPr txBox="1"/>
          <p:nvPr/>
        </p:nvSpPr>
        <p:spPr>
          <a:xfrm>
            <a:off x="938892" y="4503963"/>
            <a:ext cx="7647214"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Takeaway:</a:t>
            </a:r>
          </a:p>
        </p:txBody>
      </p:sp>
    </p:spTree>
    <p:extLst>
      <p:ext uri="{BB962C8B-B14F-4D97-AF65-F5344CB8AC3E}">
        <p14:creationId xmlns:p14="http://schemas.microsoft.com/office/powerpoint/2010/main" val="380395523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6489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p:txBody>
      </p:sp>
      <p:sp>
        <p:nvSpPr>
          <p:cNvPr id="421" name="Google Shape;421;p43"/>
          <p:cNvSpPr txBox="1">
            <a:spLocks noGrp="1"/>
          </p:cNvSpPr>
          <p:nvPr>
            <p:ph type="title" idx="2"/>
          </p:nvPr>
        </p:nvSpPr>
        <p:spPr>
          <a:xfrm>
            <a:off x="2133000" y="2921250"/>
            <a:ext cx="4878000" cy="612300"/>
          </a:xfrm>
          <a:prstGeom prst="rect">
            <a:avLst/>
          </a:prstGeom>
        </p:spPr>
        <p:txBody>
          <a:bodyPr spcFirstLastPara="1" wrap="square" lIns="91425" tIns="91425" rIns="91425" bIns="91425" anchor="t" anchorCtr="0">
            <a:noAutofit/>
          </a:bodyPr>
          <a:lstStyle/>
          <a:p>
            <a:r>
              <a:rPr lang="en"/>
              <a:t>INTRODUCTION</a:t>
            </a:r>
          </a:p>
        </p:txBody>
      </p:sp>
      <p:sp>
        <p:nvSpPr>
          <p:cNvPr id="422" name="Google Shape;422;p43"/>
          <p:cNvSpPr txBox="1">
            <a:spLocks noGrp="1"/>
          </p:cNvSpPr>
          <p:nvPr>
            <p:ph type="subTitle" idx="1"/>
          </p:nvPr>
        </p:nvSpPr>
        <p:spPr>
          <a:xfrm>
            <a:off x="2133600" y="3601250"/>
            <a:ext cx="4876800" cy="502800"/>
          </a:xfrm>
          <a:prstGeom prst="rect">
            <a:avLst/>
          </a:prstGeom>
        </p:spPr>
        <p:txBody>
          <a:bodyPr spcFirstLastPara="1" wrap="square" lIns="91425" tIns="91425" rIns="91425" bIns="91425" anchor="t" anchorCtr="0">
            <a:noAutofit/>
          </a:bodyPr>
          <a:lstStyle/>
          <a:p>
            <a:pPr marL="0" indent="0"/>
            <a:r>
              <a:rPr lang="en"/>
              <a:t>Problem statement and data snapshot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01B4-0F5A-079E-903A-64C088A02368}"/>
              </a:ext>
            </a:extLst>
          </p:cNvPr>
          <p:cNvSpPr>
            <a:spLocks noGrp="1"/>
          </p:cNvSpPr>
          <p:nvPr>
            <p:ph type="title"/>
          </p:nvPr>
        </p:nvSpPr>
        <p:spPr/>
        <p:txBody>
          <a:bodyPr/>
          <a:lstStyle/>
          <a:p>
            <a:r>
              <a:rPr lang="en-US"/>
              <a:t>Relationship between smoking history, exercise and CVD</a:t>
            </a:r>
          </a:p>
        </p:txBody>
      </p:sp>
      <p:pic>
        <p:nvPicPr>
          <p:cNvPr id="3" name="Picture 3">
            <a:extLst>
              <a:ext uri="{FF2B5EF4-FFF2-40B4-BE49-F238E27FC236}">
                <a16:creationId xmlns:a16="http://schemas.microsoft.com/office/drawing/2014/main" id="{8BC34BA5-6B52-1B57-0C9A-CAA0685BEF33}"/>
              </a:ext>
            </a:extLst>
          </p:cNvPr>
          <p:cNvPicPr>
            <a:picLocks noChangeAspect="1"/>
          </p:cNvPicPr>
          <p:nvPr/>
        </p:nvPicPr>
        <p:blipFill>
          <a:blip r:embed="rId3"/>
          <a:stretch>
            <a:fillRect/>
          </a:stretch>
        </p:blipFill>
        <p:spPr>
          <a:xfrm>
            <a:off x="878113" y="1151120"/>
            <a:ext cx="4747986" cy="3267618"/>
          </a:xfrm>
          <a:prstGeom prst="rect">
            <a:avLst/>
          </a:prstGeom>
          <a:ln>
            <a:solidFill>
              <a:schemeClr val="bg2"/>
            </a:solidFill>
          </a:ln>
        </p:spPr>
      </p:pic>
      <p:pic>
        <p:nvPicPr>
          <p:cNvPr id="4" name="Picture 4" descr="A white background with black text&#10;&#10;Description automatically generated">
            <a:extLst>
              <a:ext uri="{FF2B5EF4-FFF2-40B4-BE49-F238E27FC236}">
                <a16:creationId xmlns:a16="http://schemas.microsoft.com/office/drawing/2014/main" id="{D09FE3B2-AFC5-B2F4-F003-8578F4ADEBAA}"/>
              </a:ext>
            </a:extLst>
          </p:cNvPr>
          <p:cNvPicPr>
            <a:picLocks noChangeAspect="1"/>
          </p:cNvPicPr>
          <p:nvPr/>
        </p:nvPicPr>
        <p:blipFill>
          <a:blip r:embed="rId4"/>
          <a:stretch>
            <a:fillRect/>
          </a:stretch>
        </p:blipFill>
        <p:spPr>
          <a:xfrm>
            <a:off x="5902552" y="2979058"/>
            <a:ext cx="2600325" cy="1426028"/>
          </a:xfrm>
          <a:prstGeom prst="rect">
            <a:avLst/>
          </a:prstGeom>
          <a:ln>
            <a:solidFill>
              <a:schemeClr val="bg2"/>
            </a:solidFill>
          </a:ln>
        </p:spPr>
      </p:pic>
      <p:sp>
        <p:nvSpPr>
          <p:cNvPr id="5" name="Rectangle: Rounded Corners 4">
            <a:extLst>
              <a:ext uri="{FF2B5EF4-FFF2-40B4-BE49-F238E27FC236}">
                <a16:creationId xmlns:a16="http://schemas.microsoft.com/office/drawing/2014/main" id="{FA942D98-CD9D-A511-2361-A81A19FC68FA}"/>
              </a:ext>
            </a:extLst>
          </p:cNvPr>
          <p:cNvSpPr/>
          <p:nvPr/>
        </p:nvSpPr>
        <p:spPr>
          <a:xfrm>
            <a:off x="5900965" y="3896178"/>
            <a:ext cx="2539998" cy="253999"/>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F735F9-AB9D-C82C-553D-1DE88539850C}"/>
              </a:ext>
            </a:extLst>
          </p:cNvPr>
          <p:cNvSpPr txBox="1"/>
          <p:nvPr/>
        </p:nvSpPr>
        <p:spPr>
          <a:xfrm>
            <a:off x="875392" y="4603749"/>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Takeaway: </a:t>
            </a:r>
            <a:r>
              <a:rPr lang="en-US"/>
              <a:t>Not exercising and smoking is more detrimental for one's health</a:t>
            </a:r>
          </a:p>
        </p:txBody>
      </p:sp>
    </p:spTree>
    <p:extLst>
      <p:ext uri="{BB962C8B-B14F-4D97-AF65-F5344CB8AC3E}">
        <p14:creationId xmlns:p14="http://schemas.microsoft.com/office/powerpoint/2010/main" val="3124738532"/>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2C14-44FA-F33E-8652-912107280029}"/>
              </a:ext>
            </a:extLst>
          </p:cNvPr>
          <p:cNvSpPr>
            <a:spLocks noGrp="1"/>
          </p:cNvSpPr>
          <p:nvPr>
            <p:ph type="title"/>
          </p:nvPr>
        </p:nvSpPr>
        <p:spPr>
          <a:xfrm>
            <a:off x="399142" y="190496"/>
            <a:ext cx="8255001" cy="437542"/>
          </a:xfrm>
        </p:spPr>
        <p:txBody>
          <a:bodyPr/>
          <a:lstStyle/>
          <a:p>
            <a:r>
              <a:rPr lang="en-US"/>
              <a:t>Is there a relation between age and weight? Do people gain weight over the years and lose it as they get older?</a:t>
            </a:r>
            <a:endParaRPr lang="en-GB"/>
          </a:p>
        </p:txBody>
      </p:sp>
      <p:pic>
        <p:nvPicPr>
          <p:cNvPr id="4098" name="Picture 2">
            <a:extLst>
              <a:ext uri="{FF2B5EF4-FFF2-40B4-BE49-F238E27FC236}">
                <a16:creationId xmlns:a16="http://schemas.microsoft.com/office/drawing/2014/main" id="{7ECEE005-3398-AF48-1D32-029A51E80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809" y="1327633"/>
            <a:ext cx="4094662" cy="3014679"/>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C0A880-A03A-AB63-9C17-8A2FABFBCD8A}"/>
              </a:ext>
            </a:extLst>
          </p:cNvPr>
          <p:cNvSpPr txBox="1"/>
          <p:nvPr/>
        </p:nvSpPr>
        <p:spPr>
          <a:xfrm>
            <a:off x="7524206" y="2227217"/>
            <a:ext cx="11624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BMI vs CVD</a:t>
            </a: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3B7FB61C-0AF7-366B-1FE0-F4BC54A4A629}"/>
              </a:ext>
            </a:extLst>
          </p:cNvPr>
          <p:cNvSpPr txBox="1"/>
          <p:nvPr/>
        </p:nvSpPr>
        <p:spPr>
          <a:xfrm>
            <a:off x="938892" y="4640034"/>
            <a:ext cx="7864928" cy="307777"/>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Takeaway:</a:t>
            </a:r>
          </a:p>
        </p:txBody>
      </p:sp>
    </p:spTree>
    <p:extLst>
      <p:ext uri="{BB962C8B-B14F-4D97-AF65-F5344CB8AC3E}">
        <p14:creationId xmlns:p14="http://schemas.microsoft.com/office/powerpoint/2010/main" val="3902037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7641-9E33-1D86-7631-D11EB50F889B}"/>
              </a:ext>
            </a:extLst>
          </p:cNvPr>
          <p:cNvSpPr>
            <a:spLocks noGrp="1"/>
          </p:cNvSpPr>
          <p:nvPr>
            <p:ph type="title"/>
          </p:nvPr>
        </p:nvSpPr>
        <p:spPr>
          <a:xfrm>
            <a:off x="0" y="108854"/>
            <a:ext cx="8726715" cy="392186"/>
          </a:xfrm>
        </p:spPr>
        <p:txBody>
          <a:bodyPr/>
          <a:lstStyle/>
          <a:p>
            <a:r>
              <a:rPr lang="en-US"/>
              <a:t>Are you prone to get cancer as you age? Is there a change in trend between skin cancer and other types of cancer?</a:t>
            </a:r>
            <a:endParaRPr lang="en-GB"/>
          </a:p>
        </p:txBody>
      </p:sp>
      <p:pic>
        <p:nvPicPr>
          <p:cNvPr id="3074" name="Picture 2">
            <a:extLst>
              <a:ext uri="{FF2B5EF4-FFF2-40B4-BE49-F238E27FC236}">
                <a16:creationId xmlns:a16="http://schemas.microsoft.com/office/drawing/2014/main" id="{3CE23FEC-BD4C-3EBD-E70F-A27EDB8E3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285" y="1240972"/>
            <a:ext cx="6068389" cy="246888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681795-7969-312F-74EF-7C8FCE8CCB0B}"/>
              </a:ext>
            </a:extLst>
          </p:cNvPr>
          <p:cNvSpPr txBox="1"/>
          <p:nvPr/>
        </p:nvSpPr>
        <p:spPr>
          <a:xfrm>
            <a:off x="1111249" y="4195534"/>
            <a:ext cx="7565571" cy="769441"/>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Arial"/>
                <a:cs typeface="Arial"/>
                <a:sym typeface="Arial"/>
              </a:rPr>
              <a:t>Takeaway: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100" b="0" i="0" u="none" strike="noStrike" kern="0" cap="none" spc="0" normalizeH="0" baseline="0" noProof="0">
                <a:ln>
                  <a:noFill/>
                </a:ln>
                <a:solidFill>
                  <a:srgbClr val="000000"/>
                </a:solidFill>
                <a:effectLst/>
                <a:uLnTx/>
                <a:uFillTx/>
                <a:latin typeface="Arial"/>
                <a:cs typeface="Arial"/>
                <a:sym typeface="Arial"/>
              </a:rPr>
              <a:t>People have higher risk of cancer as they tend to get older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100" b="0" i="0" u="none" strike="noStrike" kern="0" cap="none" spc="0" normalizeH="0" baseline="0" noProof="0">
                <a:ln>
                  <a:noFill/>
                </a:ln>
                <a:solidFill>
                  <a:srgbClr val="000000"/>
                </a:solidFill>
                <a:effectLst/>
                <a:uLnTx/>
                <a:uFillTx/>
                <a:latin typeface="Arial"/>
                <a:cs typeface="Arial"/>
                <a:sym typeface="Arial"/>
              </a:rPr>
              <a:t>Younger people tend to have a slightly lower chance of getting skin cancer compared to other cancers whereas its opposite for older people</a:t>
            </a:r>
          </a:p>
        </p:txBody>
      </p:sp>
    </p:spTree>
    <p:extLst>
      <p:ext uri="{BB962C8B-B14F-4D97-AF65-F5344CB8AC3E}">
        <p14:creationId xmlns:p14="http://schemas.microsoft.com/office/powerpoint/2010/main" val="295303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0" y="435425"/>
            <a:ext cx="9144000" cy="419400"/>
          </a:xfrm>
          <a:prstGeom prst="rect">
            <a:avLst/>
          </a:prstGeom>
        </p:spPr>
        <p:txBody>
          <a:bodyPr spcFirstLastPara="1" wrap="square" lIns="91425" tIns="91425" rIns="91425" bIns="91425" anchor="t" anchorCtr="0">
            <a:noAutofit/>
          </a:bodyPr>
          <a:lstStyle/>
          <a:p>
            <a:r>
              <a:rPr lang="en"/>
              <a:t>Slide Template</a:t>
            </a:r>
            <a:endParaRPr lang="en-US"/>
          </a:p>
          <a:p>
            <a:endParaRPr lang="en"/>
          </a:p>
        </p:txBody>
      </p:sp>
    </p:spTree>
    <p:extLst>
      <p:ext uri="{BB962C8B-B14F-4D97-AF65-F5344CB8AC3E}">
        <p14:creationId xmlns:p14="http://schemas.microsoft.com/office/powerpoint/2010/main" val="397399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386"/>
        <p:cNvGrpSpPr/>
        <p:nvPr/>
      </p:nvGrpSpPr>
      <p:grpSpPr>
        <a:xfrm>
          <a:off x="0" y="0"/>
          <a:ext cx="0" cy="0"/>
          <a:chOff x="0" y="0"/>
          <a:chExt cx="0" cy="0"/>
        </a:xfrm>
      </p:grpSpPr>
      <p:sp>
        <p:nvSpPr>
          <p:cNvPr id="1387" name="Google Shape;1387;p66"/>
          <p:cNvSpPr txBox="1">
            <a:spLocks noGrp="1"/>
          </p:cNvSpPr>
          <p:nvPr>
            <p:ph type="subTitle" idx="1"/>
          </p:nvPr>
        </p:nvSpPr>
        <p:spPr>
          <a:xfrm>
            <a:off x="2851500" y="1536850"/>
            <a:ext cx="3441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1388" name="Google Shape;1388;p66"/>
          <p:cNvSpPr txBox="1">
            <a:spLocks noGrp="1"/>
          </p:cNvSpPr>
          <p:nvPr>
            <p:ph type="title"/>
          </p:nvPr>
        </p:nvSpPr>
        <p:spPr>
          <a:xfrm>
            <a:off x="2853000" y="541650"/>
            <a:ext cx="3438000" cy="95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THANKS!</a:t>
            </a:r>
            <a:endParaRPr/>
          </a:p>
        </p:txBody>
      </p:sp>
      <p:grpSp>
        <p:nvGrpSpPr>
          <p:cNvPr id="1389" name="Google Shape;1389;p66"/>
          <p:cNvGrpSpPr/>
          <p:nvPr/>
        </p:nvGrpSpPr>
        <p:grpSpPr>
          <a:xfrm>
            <a:off x="3862140" y="3012236"/>
            <a:ext cx="1419721" cy="394912"/>
            <a:chOff x="1704150" y="3050500"/>
            <a:chExt cx="1067780" cy="297015"/>
          </a:xfrm>
        </p:grpSpPr>
        <p:sp>
          <p:nvSpPr>
            <p:cNvPr id="1390" name="Google Shape;1390;p66"/>
            <p:cNvSpPr/>
            <p:nvPr/>
          </p:nvSpPr>
          <p:spPr>
            <a:xfrm>
              <a:off x="1704150" y="3050601"/>
              <a:ext cx="296614" cy="296914"/>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66"/>
            <p:cNvGrpSpPr/>
            <p:nvPr/>
          </p:nvGrpSpPr>
          <p:grpSpPr>
            <a:xfrm>
              <a:off x="2089695" y="3050500"/>
              <a:ext cx="296916" cy="296588"/>
              <a:chOff x="3303268" y="3817349"/>
              <a:chExt cx="346056" cy="345674"/>
            </a:xfrm>
          </p:grpSpPr>
          <p:sp>
            <p:nvSpPr>
              <p:cNvPr id="1392" name="Google Shape;1392;p6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6"/>
            <p:cNvGrpSpPr/>
            <p:nvPr/>
          </p:nvGrpSpPr>
          <p:grpSpPr>
            <a:xfrm>
              <a:off x="2475014" y="3050500"/>
              <a:ext cx="296916" cy="296588"/>
              <a:chOff x="3752358" y="3817349"/>
              <a:chExt cx="346056" cy="345674"/>
            </a:xfrm>
          </p:grpSpPr>
          <p:sp>
            <p:nvSpPr>
              <p:cNvPr id="1397" name="Google Shape;1397;p6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2C2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1" name="Google Shape;1401;p66"/>
          <p:cNvSpPr txBox="1"/>
          <p:nvPr/>
        </p:nvSpPr>
        <p:spPr>
          <a:xfrm>
            <a:off x="2788650" y="4386025"/>
            <a:ext cx="35667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C272A"/>
                </a:solidFill>
                <a:latin typeface="Roboto Condensed"/>
                <a:ea typeface="Roboto Condensed"/>
                <a:cs typeface="Roboto Condensed"/>
                <a:sym typeface="Roboto Condensed"/>
              </a:rPr>
              <a:t>Please, keep this slide for attribution.</a:t>
            </a:r>
            <a:endParaRPr sz="1200">
              <a:solidFill>
                <a:srgbClr val="2C272A"/>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1238250" y="1435625"/>
            <a:ext cx="6553200" cy="1784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695,000</a:t>
            </a:r>
            <a:endParaRPr/>
          </a:p>
        </p:txBody>
      </p:sp>
      <p:sp>
        <p:nvSpPr>
          <p:cNvPr id="669" name="Google Shape;669;p49"/>
          <p:cNvSpPr txBox="1">
            <a:spLocks noGrp="1"/>
          </p:cNvSpPr>
          <p:nvPr>
            <p:ph type="body" idx="1"/>
          </p:nvPr>
        </p:nvSpPr>
        <p:spPr>
          <a:xfrm>
            <a:off x="1995600" y="3296291"/>
            <a:ext cx="5152800" cy="390000"/>
          </a:xfrm>
          <a:prstGeom prst="rect">
            <a:avLst/>
          </a:prstGeom>
        </p:spPr>
        <p:txBody>
          <a:bodyPr spcFirstLastPara="1" wrap="square" lIns="0" tIns="0" rIns="0" bIns="0" anchor="t" anchorCtr="0">
            <a:noAutofit/>
          </a:bodyPr>
          <a:lstStyle/>
          <a:p>
            <a:pPr marL="0" indent="0">
              <a:spcAft>
                <a:spcPts val="1600"/>
              </a:spcAft>
              <a:buNone/>
            </a:pPr>
            <a:r>
              <a:rPr lang="en"/>
              <a:t>people in the United States died from heart disease in 2021</a:t>
            </a:r>
            <a:endParaRPr lang="en-US"/>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DA7A-1D16-F1E1-0882-8742D28A97E0}"/>
              </a:ext>
            </a:extLst>
          </p:cNvPr>
          <p:cNvSpPr>
            <a:spLocks noGrp="1"/>
          </p:cNvSpPr>
          <p:nvPr>
            <p:ph type="title"/>
          </p:nvPr>
        </p:nvSpPr>
        <p:spPr/>
        <p:txBody>
          <a:bodyPr/>
          <a:lstStyle/>
          <a:p>
            <a:r>
              <a:rPr lang="en-US"/>
              <a:t>~26 days</a:t>
            </a:r>
          </a:p>
        </p:txBody>
      </p:sp>
      <p:sp>
        <p:nvSpPr>
          <p:cNvPr id="3" name="Text Placeholder 2">
            <a:extLst>
              <a:ext uri="{FF2B5EF4-FFF2-40B4-BE49-F238E27FC236}">
                <a16:creationId xmlns:a16="http://schemas.microsoft.com/office/drawing/2014/main" id="{0232F93C-0704-5139-26A1-59EC999D6CD7}"/>
              </a:ext>
            </a:extLst>
          </p:cNvPr>
          <p:cNvSpPr>
            <a:spLocks noGrp="1"/>
          </p:cNvSpPr>
          <p:nvPr>
            <p:ph type="body" idx="1"/>
          </p:nvPr>
        </p:nvSpPr>
        <p:spPr/>
        <p:txBody>
          <a:bodyPr/>
          <a:lstStyle/>
          <a:p>
            <a:pPr marL="127000" indent="0">
              <a:buNone/>
            </a:pPr>
            <a:r>
              <a:rPr lang="en-US"/>
              <a:t>Patient waiting time to specialists</a:t>
            </a:r>
          </a:p>
        </p:txBody>
      </p:sp>
    </p:spTree>
    <p:extLst>
      <p:ext uri="{BB962C8B-B14F-4D97-AF65-F5344CB8AC3E}">
        <p14:creationId xmlns:p14="http://schemas.microsoft.com/office/powerpoint/2010/main" val="230184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4" name="Rectangle 3">
            <a:extLst>
              <a:ext uri="{FF2B5EF4-FFF2-40B4-BE49-F238E27FC236}">
                <a16:creationId xmlns:a16="http://schemas.microsoft.com/office/drawing/2014/main" id="{F478D889-FE6A-C332-2F75-3CA93D52754C}"/>
              </a:ext>
            </a:extLst>
          </p:cNvPr>
          <p:cNvSpPr/>
          <p:nvPr/>
        </p:nvSpPr>
        <p:spPr>
          <a:xfrm>
            <a:off x="576558" y="1942088"/>
            <a:ext cx="1132884" cy="49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Google Shape;397;p41"/>
          <p:cNvSpPr txBox="1">
            <a:spLocks noGrp="1"/>
          </p:cNvSpPr>
          <p:nvPr>
            <p:ph type="title"/>
          </p:nvPr>
        </p:nvSpPr>
        <p:spPr>
          <a:xfrm>
            <a:off x="218689" y="261499"/>
            <a:ext cx="3402900" cy="612300"/>
          </a:xfrm>
          <a:prstGeom prst="rect">
            <a:avLst/>
          </a:prstGeom>
        </p:spPr>
        <p:txBody>
          <a:bodyPr spcFirstLastPara="1" wrap="square" lIns="91425" tIns="91425" rIns="91425" bIns="91425" anchor="t" anchorCtr="0">
            <a:noAutofit/>
          </a:bodyPr>
          <a:lstStyle/>
          <a:p>
            <a:r>
              <a:rPr lang="en" sz="2800"/>
              <a:t>Objective:</a:t>
            </a:r>
          </a:p>
        </p:txBody>
      </p:sp>
      <p:sp>
        <p:nvSpPr>
          <p:cNvPr id="5" name="TextBox 4">
            <a:extLst>
              <a:ext uri="{FF2B5EF4-FFF2-40B4-BE49-F238E27FC236}">
                <a16:creationId xmlns:a16="http://schemas.microsoft.com/office/drawing/2014/main" id="{4F002153-9AD2-24CD-EF7E-2033180264F5}"/>
              </a:ext>
            </a:extLst>
          </p:cNvPr>
          <p:cNvSpPr txBox="1"/>
          <p:nvPr/>
        </p:nvSpPr>
        <p:spPr>
          <a:xfrm>
            <a:off x="129265" y="875161"/>
            <a:ext cx="5353663" cy="45140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600"/>
              </a:spcAft>
              <a:buChar char="•"/>
            </a:pPr>
            <a:r>
              <a:rPr lang="en" sz="1600" b="1" u="sng">
                <a:solidFill>
                  <a:srgbClr val="2C272A"/>
                </a:solidFill>
              </a:rPr>
              <a:t>Business Use case</a:t>
            </a:r>
            <a:r>
              <a:rPr lang="en" sz="1600" b="1">
                <a:solidFill>
                  <a:srgbClr val="2C272A"/>
                </a:solidFill>
              </a:rPr>
              <a:t>:</a:t>
            </a:r>
            <a:r>
              <a:rPr lang="en" sz="2000">
                <a:solidFill>
                  <a:srgbClr val="2C272A"/>
                </a:solidFill>
              </a:rPr>
              <a:t> </a:t>
            </a:r>
            <a:r>
              <a:rPr lang="en">
                <a:solidFill>
                  <a:srgbClr val="2C272A"/>
                </a:solidFill>
              </a:rPr>
              <a:t>Reduce waiting time for patient to get a heart specialist appointment by building a screening tool for CVD</a:t>
            </a:r>
          </a:p>
          <a:p>
            <a:pPr marL="342900" indent="-342900">
              <a:spcAft>
                <a:spcPts val="1600"/>
              </a:spcAft>
              <a:buChar char="•"/>
            </a:pPr>
            <a:r>
              <a:rPr lang="en" sz="1600" b="1" u="sng">
                <a:solidFill>
                  <a:srgbClr val="2C272A"/>
                </a:solidFill>
              </a:rPr>
              <a:t>Approach:</a:t>
            </a:r>
            <a:r>
              <a:rPr lang="en" sz="2000">
                <a:solidFill>
                  <a:srgbClr val="2C272A"/>
                </a:solidFill>
              </a:rPr>
              <a:t> </a:t>
            </a:r>
            <a:r>
              <a:rPr lang="en">
                <a:solidFill>
                  <a:srgbClr val="2C272A"/>
                </a:solidFill>
              </a:rPr>
              <a:t>Use patient health and lifestyle metrics to identify if a patient is susceptible to getting cardiovascular disease</a:t>
            </a:r>
            <a:endParaRPr lang="en-US"/>
          </a:p>
          <a:p>
            <a:pPr marL="342900" indent="-342900">
              <a:spcAft>
                <a:spcPts val="1600"/>
              </a:spcAft>
              <a:buChar char="•"/>
            </a:pPr>
            <a:r>
              <a:rPr lang="en" sz="1600" b="1" u="sng">
                <a:solidFill>
                  <a:srgbClr val="2C272A"/>
                </a:solidFill>
              </a:rPr>
              <a:t>Potential Outcomes:</a:t>
            </a:r>
            <a:endParaRPr lang="en" sz="1600" b="1" u="sng"/>
          </a:p>
          <a:p>
            <a:pPr marL="342900" lvl="8" indent="-342900">
              <a:spcAft>
                <a:spcPts val="1600"/>
              </a:spcAft>
              <a:buFont typeface="Arial" panose="020B0604020202020204" pitchFamily="34" charset="0"/>
              <a:buChar char="•"/>
            </a:pPr>
            <a:r>
              <a:rPr lang="en">
                <a:solidFill>
                  <a:srgbClr val="2C272A"/>
                </a:solidFill>
              </a:rPr>
              <a:t>Enhance Preventive Care</a:t>
            </a:r>
          </a:p>
          <a:p>
            <a:pPr marL="342900" lvl="7" indent="-342900">
              <a:spcAft>
                <a:spcPts val="1600"/>
              </a:spcAft>
              <a:buFont typeface="Arial" panose="020B0604020202020204" pitchFamily="34" charset="0"/>
              <a:buChar char="•"/>
            </a:pPr>
            <a:r>
              <a:rPr lang="en">
                <a:solidFill>
                  <a:srgbClr val="2C272A"/>
                </a:solidFill>
              </a:rPr>
              <a:t>Optimize Resource Allocation</a:t>
            </a:r>
          </a:p>
          <a:p>
            <a:pPr marL="342900" lvl="6" indent="-342900">
              <a:spcAft>
                <a:spcPts val="1600"/>
              </a:spcAft>
              <a:buFont typeface="Arial" panose="020B0604020202020204" pitchFamily="34" charset="0"/>
              <a:buChar char="•"/>
            </a:pPr>
            <a:r>
              <a:rPr lang="en">
                <a:solidFill>
                  <a:srgbClr val="2C272A"/>
                </a:solidFill>
              </a:rPr>
              <a:t>Reduce heart disease related death</a:t>
            </a:r>
          </a:p>
          <a:p>
            <a:pPr marL="342900" lvl="2" indent="-342900">
              <a:spcAft>
                <a:spcPts val="1600"/>
              </a:spcAft>
              <a:buFont typeface="Calibri"/>
              <a:buChar char="-"/>
            </a:pPr>
            <a:endParaRPr lang="en" sz="2000">
              <a:solidFill>
                <a:srgbClr val="2C272A"/>
              </a:solidFill>
            </a:endParaRPr>
          </a:p>
          <a:p>
            <a:pPr marL="342900" indent="-342900">
              <a:spcAft>
                <a:spcPts val="1600"/>
              </a:spcAft>
              <a:buFont typeface="Calibri"/>
              <a:buChar char="-"/>
            </a:pPr>
            <a:endParaRPr lang="en" sz="2000">
              <a:solidFill>
                <a:srgbClr val="2C272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8D51B2-9A3B-DFCC-6233-39C27519AE00}"/>
              </a:ext>
            </a:extLst>
          </p:cNvPr>
          <p:cNvSpPr>
            <a:spLocks noGrp="1"/>
          </p:cNvSpPr>
          <p:nvPr>
            <p:ph type="title"/>
          </p:nvPr>
        </p:nvSpPr>
        <p:spPr>
          <a:xfrm>
            <a:off x="140369" y="125670"/>
            <a:ext cx="9144000" cy="419400"/>
          </a:xfrm>
        </p:spPr>
        <p:txBody>
          <a:bodyPr/>
          <a:lstStyle/>
          <a:p>
            <a:pPr algn="l"/>
            <a:r>
              <a:rPr lang="en-US"/>
              <a:t>Data Snapshot</a:t>
            </a:r>
          </a:p>
        </p:txBody>
      </p:sp>
      <p:sp>
        <p:nvSpPr>
          <p:cNvPr id="5" name="TextBox 4">
            <a:extLst>
              <a:ext uri="{FF2B5EF4-FFF2-40B4-BE49-F238E27FC236}">
                <a16:creationId xmlns:a16="http://schemas.microsoft.com/office/drawing/2014/main" id="{FC3A75B0-245F-4514-5BB8-C3F29D5A47E6}"/>
              </a:ext>
            </a:extLst>
          </p:cNvPr>
          <p:cNvSpPr txBox="1"/>
          <p:nvPr/>
        </p:nvSpPr>
        <p:spPr>
          <a:xfrm>
            <a:off x="5439209" y="4820200"/>
            <a:ext cx="60511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2C272A"/>
                </a:solidFill>
                <a:latin typeface="Roboto Condensed"/>
              </a:rPr>
              <a:t>*</a:t>
            </a:r>
            <a:r>
              <a:rPr lang="en-US" sz="1600" i="1">
                <a:solidFill>
                  <a:srgbClr val="2C272A"/>
                </a:solidFill>
                <a:latin typeface="Roboto Condensed"/>
              </a:rPr>
              <a:t>processed 2021 BRFSS Dataset from Kaggle</a:t>
            </a:r>
            <a:endParaRPr lang="en-US" sz="1600" i="1"/>
          </a:p>
        </p:txBody>
      </p:sp>
      <p:pic>
        <p:nvPicPr>
          <p:cNvPr id="30" name="Graphic 31" descr="Man and woman outline">
            <a:extLst>
              <a:ext uri="{FF2B5EF4-FFF2-40B4-BE49-F238E27FC236}">
                <a16:creationId xmlns:a16="http://schemas.microsoft.com/office/drawing/2014/main" id="{0C9F765D-9D5E-A8AA-41A8-E757088F2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8273" y="670760"/>
            <a:ext cx="2949742" cy="2929689"/>
          </a:xfrm>
          <a:prstGeom prst="rect">
            <a:avLst/>
          </a:prstGeom>
        </p:spPr>
      </p:pic>
      <p:sp>
        <p:nvSpPr>
          <p:cNvPr id="32" name="TextBox 31">
            <a:extLst>
              <a:ext uri="{FF2B5EF4-FFF2-40B4-BE49-F238E27FC236}">
                <a16:creationId xmlns:a16="http://schemas.microsoft.com/office/drawing/2014/main" id="{95555623-AF7C-C19E-66E2-37E44F794B68}"/>
              </a:ext>
            </a:extLst>
          </p:cNvPr>
          <p:cNvSpPr txBox="1"/>
          <p:nvPr/>
        </p:nvSpPr>
        <p:spPr>
          <a:xfrm>
            <a:off x="6116052" y="3799972"/>
            <a:ext cx="22358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Fjalla One"/>
              </a:rPr>
              <a:t>~309,000</a:t>
            </a:r>
          </a:p>
        </p:txBody>
      </p:sp>
      <p:pic>
        <p:nvPicPr>
          <p:cNvPr id="33" name="Picture 33" descr="A blue and white logo&#10;&#10;Description automatically generated">
            <a:extLst>
              <a:ext uri="{FF2B5EF4-FFF2-40B4-BE49-F238E27FC236}">
                <a16:creationId xmlns:a16="http://schemas.microsoft.com/office/drawing/2014/main" id="{7902FF39-D349-FA21-5961-9B7A3924F442}"/>
              </a:ext>
            </a:extLst>
          </p:cNvPr>
          <p:cNvPicPr>
            <a:picLocks noChangeAspect="1"/>
          </p:cNvPicPr>
          <p:nvPr/>
        </p:nvPicPr>
        <p:blipFill>
          <a:blip r:embed="rId5"/>
          <a:stretch>
            <a:fillRect/>
          </a:stretch>
        </p:blipFill>
        <p:spPr>
          <a:xfrm>
            <a:off x="703848" y="1350545"/>
            <a:ext cx="2743200" cy="2743200"/>
          </a:xfrm>
          <a:prstGeom prst="rect">
            <a:avLst/>
          </a:prstGeom>
        </p:spPr>
      </p:pic>
    </p:spTree>
    <p:extLst>
      <p:ext uri="{BB962C8B-B14F-4D97-AF65-F5344CB8AC3E}">
        <p14:creationId xmlns:p14="http://schemas.microsoft.com/office/powerpoint/2010/main" val="211382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eft Brace 6">
            <a:extLst>
              <a:ext uri="{FF2B5EF4-FFF2-40B4-BE49-F238E27FC236}">
                <a16:creationId xmlns:a16="http://schemas.microsoft.com/office/drawing/2014/main" id="{9C57BEC1-B04B-EAAE-BEB9-C1F7B4A5AB9A}"/>
              </a:ext>
            </a:extLst>
          </p:cNvPr>
          <p:cNvSpPr/>
          <p:nvPr/>
        </p:nvSpPr>
        <p:spPr>
          <a:xfrm>
            <a:off x="551328" y="995082"/>
            <a:ext cx="457200" cy="113957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916507A-B745-4848-C1F3-0EE4DA260FEE}"/>
              </a:ext>
            </a:extLst>
          </p:cNvPr>
          <p:cNvSpPr txBox="1"/>
          <p:nvPr/>
        </p:nvSpPr>
        <p:spPr>
          <a:xfrm>
            <a:off x="1108494" y="822744"/>
            <a:ext cx="11149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Height</a:t>
            </a:r>
            <a:endParaRPr lang="en-US" sz="1200"/>
          </a:p>
        </p:txBody>
      </p:sp>
      <p:sp>
        <p:nvSpPr>
          <p:cNvPr id="9" name="TextBox 8">
            <a:extLst>
              <a:ext uri="{FF2B5EF4-FFF2-40B4-BE49-F238E27FC236}">
                <a16:creationId xmlns:a16="http://schemas.microsoft.com/office/drawing/2014/main" id="{3AB7865D-E881-F287-8579-7B958E901DD4}"/>
              </a:ext>
            </a:extLst>
          </p:cNvPr>
          <p:cNvSpPr txBox="1"/>
          <p:nvPr/>
        </p:nvSpPr>
        <p:spPr>
          <a:xfrm>
            <a:off x="2704381" y="82274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Weight</a:t>
            </a:r>
            <a:endParaRPr lang="en-US" sz="1200"/>
          </a:p>
        </p:txBody>
      </p:sp>
      <p:sp>
        <p:nvSpPr>
          <p:cNvPr id="10" name="TextBox 9">
            <a:extLst>
              <a:ext uri="{FF2B5EF4-FFF2-40B4-BE49-F238E27FC236}">
                <a16:creationId xmlns:a16="http://schemas.microsoft.com/office/drawing/2014/main" id="{B3154A4B-2780-0C81-C4B0-732C5A2D5C09}"/>
              </a:ext>
            </a:extLst>
          </p:cNvPr>
          <p:cNvSpPr txBox="1"/>
          <p:nvPr/>
        </p:nvSpPr>
        <p:spPr>
          <a:xfrm>
            <a:off x="4375749" y="822744"/>
            <a:ext cx="7806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BMI</a:t>
            </a:r>
            <a:endParaRPr lang="en-US" sz="1200"/>
          </a:p>
        </p:txBody>
      </p:sp>
      <p:sp>
        <p:nvSpPr>
          <p:cNvPr id="11" name="TextBox 10">
            <a:extLst>
              <a:ext uri="{FF2B5EF4-FFF2-40B4-BE49-F238E27FC236}">
                <a16:creationId xmlns:a16="http://schemas.microsoft.com/office/drawing/2014/main" id="{E29E9A4F-D537-79AD-CD7A-948367FD3A03}"/>
              </a:ext>
            </a:extLst>
          </p:cNvPr>
          <p:cNvSpPr txBox="1"/>
          <p:nvPr/>
        </p:nvSpPr>
        <p:spPr>
          <a:xfrm>
            <a:off x="1108494" y="1502072"/>
            <a:ext cx="183742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Alcohol Consumption</a:t>
            </a:r>
            <a:endParaRPr lang="en-US" sz="1200"/>
          </a:p>
        </p:txBody>
      </p:sp>
      <p:sp>
        <p:nvSpPr>
          <p:cNvPr id="12" name="TextBox 11">
            <a:extLst>
              <a:ext uri="{FF2B5EF4-FFF2-40B4-BE49-F238E27FC236}">
                <a16:creationId xmlns:a16="http://schemas.microsoft.com/office/drawing/2014/main" id="{8529A5EC-B82B-18C9-EF34-4848D32106D1}"/>
              </a:ext>
            </a:extLst>
          </p:cNvPr>
          <p:cNvSpPr txBox="1"/>
          <p:nvPr/>
        </p:nvSpPr>
        <p:spPr>
          <a:xfrm>
            <a:off x="6262779" y="82274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Fruit Consumption</a:t>
            </a:r>
            <a:endParaRPr lang="en-US" sz="1200"/>
          </a:p>
        </p:txBody>
      </p:sp>
      <p:sp>
        <p:nvSpPr>
          <p:cNvPr id="13" name="TextBox 12">
            <a:extLst>
              <a:ext uri="{FF2B5EF4-FFF2-40B4-BE49-F238E27FC236}">
                <a16:creationId xmlns:a16="http://schemas.microsoft.com/office/drawing/2014/main" id="{ABD4884B-C209-FF54-B7A2-9C60E0C0B347}"/>
              </a:ext>
            </a:extLst>
          </p:cNvPr>
          <p:cNvSpPr txBox="1"/>
          <p:nvPr/>
        </p:nvSpPr>
        <p:spPr>
          <a:xfrm>
            <a:off x="2704381" y="1502072"/>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Fried Potato Consumption</a:t>
            </a:r>
            <a:endParaRPr lang="en-US" sz="1200"/>
          </a:p>
        </p:txBody>
      </p:sp>
      <p:sp>
        <p:nvSpPr>
          <p:cNvPr id="14" name="TextBox 13">
            <a:extLst>
              <a:ext uri="{FF2B5EF4-FFF2-40B4-BE49-F238E27FC236}">
                <a16:creationId xmlns:a16="http://schemas.microsoft.com/office/drawing/2014/main" id="{CAC76D48-9779-D506-1C81-B7DF37B8ED46}"/>
              </a:ext>
            </a:extLst>
          </p:cNvPr>
          <p:cNvSpPr txBox="1"/>
          <p:nvPr/>
        </p:nvSpPr>
        <p:spPr>
          <a:xfrm>
            <a:off x="4375749" y="150207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rPr>
              <a:t>Green/Vegetables Consumption</a:t>
            </a:r>
            <a:endParaRPr lang="en-US" sz="1200"/>
          </a:p>
        </p:txBody>
      </p:sp>
      <p:sp>
        <p:nvSpPr>
          <p:cNvPr id="15" name="Left Brace 14">
            <a:extLst>
              <a:ext uri="{FF2B5EF4-FFF2-40B4-BE49-F238E27FC236}">
                <a16:creationId xmlns:a16="http://schemas.microsoft.com/office/drawing/2014/main" id="{790A3F0B-8530-90D4-7FC8-0308A065DC52}"/>
              </a:ext>
            </a:extLst>
          </p:cNvPr>
          <p:cNvSpPr/>
          <p:nvPr/>
        </p:nvSpPr>
        <p:spPr>
          <a:xfrm>
            <a:off x="551328" y="2838978"/>
            <a:ext cx="457200" cy="1905168"/>
          </a:xfrm>
          <a:prstGeom prst="leftBrace">
            <a:avLst/>
          </a:prstGeom>
          <a:no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FAE742B-49EF-5257-DC11-16C7E502355D}"/>
              </a:ext>
            </a:extLst>
          </p:cNvPr>
          <p:cNvSpPr txBox="1"/>
          <p:nvPr/>
        </p:nvSpPr>
        <p:spPr>
          <a:xfrm>
            <a:off x="6262776" y="2752904"/>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General Health</a:t>
            </a:r>
          </a:p>
        </p:txBody>
      </p:sp>
      <p:sp>
        <p:nvSpPr>
          <p:cNvPr id="18" name="TextBox 17">
            <a:extLst>
              <a:ext uri="{FF2B5EF4-FFF2-40B4-BE49-F238E27FC236}">
                <a16:creationId xmlns:a16="http://schemas.microsoft.com/office/drawing/2014/main" id="{6324A26C-6B72-409C-11DC-F8C31B61996D}"/>
              </a:ext>
            </a:extLst>
          </p:cNvPr>
          <p:cNvSpPr txBox="1"/>
          <p:nvPr/>
        </p:nvSpPr>
        <p:spPr>
          <a:xfrm>
            <a:off x="1108493" y="3475366"/>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Checkup</a:t>
            </a:r>
          </a:p>
        </p:txBody>
      </p:sp>
      <p:sp>
        <p:nvSpPr>
          <p:cNvPr id="19" name="TextBox 18">
            <a:extLst>
              <a:ext uri="{FF2B5EF4-FFF2-40B4-BE49-F238E27FC236}">
                <a16:creationId xmlns:a16="http://schemas.microsoft.com/office/drawing/2014/main" id="{ED5607E4-2AF7-F8C6-60A1-BCB43344079C}"/>
              </a:ext>
            </a:extLst>
          </p:cNvPr>
          <p:cNvSpPr txBox="1"/>
          <p:nvPr/>
        </p:nvSpPr>
        <p:spPr>
          <a:xfrm>
            <a:off x="4375748" y="2752904"/>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Exercise</a:t>
            </a:r>
          </a:p>
        </p:txBody>
      </p:sp>
      <p:sp>
        <p:nvSpPr>
          <p:cNvPr id="20" name="TextBox 19">
            <a:extLst>
              <a:ext uri="{FF2B5EF4-FFF2-40B4-BE49-F238E27FC236}">
                <a16:creationId xmlns:a16="http://schemas.microsoft.com/office/drawing/2014/main" id="{6231ECEC-C20E-77A9-8DFE-04949ADF0A6F}"/>
              </a:ext>
            </a:extLst>
          </p:cNvPr>
          <p:cNvSpPr txBox="1"/>
          <p:nvPr/>
        </p:nvSpPr>
        <p:spPr>
          <a:xfrm>
            <a:off x="4375748" y="4219394"/>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1"/>
                </a:solidFill>
                <a:latin typeface="Roboto Condensed"/>
                <a:ea typeface="Roboto Condensed"/>
                <a:cs typeface="Roboto Condensed"/>
              </a:rPr>
              <a:t>Heart Disease</a:t>
            </a:r>
          </a:p>
        </p:txBody>
      </p:sp>
      <p:sp>
        <p:nvSpPr>
          <p:cNvPr id="21" name="TextBox 20">
            <a:extLst>
              <a:ext uri="{FF2B5EF4-FFF2-40B4-BE49-F238E27FC236}">
                <a16:creationId xmlns:a16="http://schemas.microsoft.com/office/drawing/2014/main" id="{A4D2AC1A-1EFD-6C78-F6E9-1A369C3C0EAC}"/>
              </a:ext>
            </a:extLst>
          </p:cNvPr>
          <p:cNvSpPr txBox="1"/>
          <p:nvPr/>
        </p:nvSpPr>
        <p:spPr>
          <a:xfrm>
            <a:off x="2359323" y="4208611"/>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Skin Cancer</a:t>
            </a:r>
          </a:p>
        </p:txBody>
      </p:sp>
      <p:sp>
        <p:nvSpPr>
          <p:cNvPr id="22" name="TextBox 21">
            <a:extLst>
              <a:ext uri="{FF2B5EF4-FFF2-40B4-BE49-F238E27FC236}">
                <a16:creationId xmlns:a16="http://schemas.microsoft.com/office/drawing/2014/main" id="{3DB61EA0-CF67-03FE-39F5-5B86C532A05F}"/>
              </a:ext>
            </a:extLst>
          </p:cNvPr>
          <p:cNvSpPr txBox="1"/>
          <p:nvPr/>
        </p:nvSpPr>
        <p:spPr>
          <a:xfrm>
            <a:off x="6262777" y="4208610"/>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Other Cancer</a:t>
            </a:r>
          </a:p>
        </p:txBody>
      </p:sp>
      <p:sp>
        <p:nvSpPr>
          <p:cNvPr id="23" name="TextBox 22">
            <a:extLst>
              <a:ext uri="{FF2B5EF4-FFF2-40B4-BE49-F238E27FC236}">
                <a16:creationId xmlns:a16="http://schemas.microsoft.com/office/drawing/2014/main" id="{A4502C75-DE9E-FD76-CA7A-6C87F1C19AEE}"/>
              </a:ext>
            </a:extLst>
          </p:cNvPr>
          <p:cNvSpPr txBox="1"/>
          <p:nvPr/>
        </p:nvSpPr>
        <p:spPr>
          <a:xfrm>
            <a:off x="6262774" y="3475365"/>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Depression</a:t>
            </a:r>
          </a:p>
        </p:txBody>
      </p:sp>
      <p:sp>
        <p:nvSpPr>
          <p:cNvPr id="24" name="TextBox 23">
            <a:extLst>
              <a:ext uri="{FF2B5EF4-FFF2-40B4-BE49-F238E27FC236}">
                <a16:creationId xmlns:a16="http://schemas.microsoft.com/office/drawing/2014/main" id="{8CAA34FE-795D-D302-DAAA-0232D8858C24}"/>
              </a:ext>
            </a:extLst>
          </p:cNvPr>
          <p:cNvSpPr txBox="1"/>
          <p:nvPr/>
        </p:nvSpPr>
        <p:spPr>
          <a:xfrm>
            <a:off x="4375748" y="3475365"/>
            <a:ext cx="22148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C272A"/>
                </a:solidFill>
                <a:latin typeface="Roboto Condensed"/>
                <a:ea typeface="Roboto Condensed"/>
                <a:cs typeface="Roboto Condensed"/>
              </a:rPr>
              <a:t>Diabetes</a:t>
            </a:r>
          </a:p>
        </p:txBody>
      </p:sp>
      <p:sp>
        <p:nvSpPr>
          <p:cNvPr id="25" name="TextBox 1">
            <a:extLst>
              <a:ext uri="{FF2B5EF4-FFF2-40B4-BE49-F238E27FC236}">
                <a16:creationId xmlns:a16="http://schemas.microsoft.com/office/drawing/2014/main" id="{F8E76D45-11C8-4303-1ADC-CD244E9BDD84}"/>
              </a:ext>
            </a:extLst>
          </p:cNvPr>
          <p:cNvSpPr txBox="1"/>
          <p:nvPr/>
        </p:nvSpPr>
        <p:spPr>
          <a:xfrm>
            <a:off x="1108495" y="4208611"/>
            <a:ext cx="221483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2C272A"/>
                </a:solidFill>
                <a:latin typeface="Roboto Condensed"/>
                <a:ea typeface="Roboto Condensed"/>
                <a:cs typeface="Roboto Condensed"/>
              </a:rPr>
              <a:t>Arthritis</a:t>
            </a:r>
          </a:p>
        </p:txBody>
      </p:sp>
      <p:sp>
        <p:nvSpPr>
          <p:cNvPr id="26" name="TextBox 1">
            <a:extLst>
              <a:ext uri="{FF2B5EF4-FFF2-40B4-BE49-F238E27FC236}">
                <a16:creationId xmlns:a16="http://schemas.microsoft.com/office/drawing/2014/main" id="{F8E76D45-11C8-4303-1ADC-CD244E9BDD84}"/>
              </a:ext>
            </a:extLst>
          </p:cNvPr>
          <p:cNvSpPr txBox="1"/>
          <p:nvPr/>
        </p:nvSpPr>
        <p:spPr>
          <a:xfrm>
            <a:off x="1100406" y="2755599"/>
            <a:ext cx="221483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2C272A"/>
                </a:solidFill>
                <a:latin typeface="Roboto Condensed"/>
                <a:ea typeface="Roboto Condensed"/>
                <a:cs typeface="Roboto Condensed"/>
              </a:rPr>
              <a:t>Sex</a:t>
            </a:r>
          </a:p>
        </p:txBody>
      </p:sp>
      <p:sp>
        <p:nvSpPr>
          <p:cNvPr id="27" name="TextBox 1">
            <a:extLst>
              <a:ext uri="{FF2B5EF4-FFF2-40B4-BE49-F238E27FC236}">
                <a16:creationId xmlns:a16="http://schemas.microsoft.com/office/drawing/2014/main" id="{CFEBE8AB-F606-A3AB-62AA-A3B37042CD66}"/>
              </a:ext>
            </a:extLst>
          </p:cNvPr>
          <p:cNvSpPr txBox="1"/>
          <p:nvPr/>
        </p:nvSpPr>
        <p:spPr>
          <a:xfrm>
            <a:off x="2362018" y="2755600"/>
            <a:ext cx="221483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2C272A"/>
                </a:solidFill>
                <a:latin typeface="Roboto Condensed"/>
                <a:ea typeface="Roboto Condensed"/>
                <a:cs typeface="Roboto Condensed"/>
              </a:rPr>
              <a:t>Age Category</a:t>
            </a:r>
          </a:p>
        </p:txBody>
      </p:sp>
      <p:sp>
        <p:nvSpPr>
          <p:cNvPr id="28" name="TextBox 1">
            <a:extLst>
              <a:ext uri="{FF2B5EF4-FFF2-40B4-BE49-F238E27FC236}">
                <a16:creationId xmlns:a16="http://schemas.microsoft.com/office/drawing/2014/main" id="{60848F0A-B85A-9B6D-B50C-B7CC8A41CB37}"/>
              </a:ext>
            </a:extLst>
          </p:cNvPr>
          <p:cNvSpPr txBox="1"/>
          <p:nvPr/>
        </p:nvSpPr>
        <p:spPr>
          <a:xfrm>
            <a:off x="2362017" y="3478061"/>
            <a:ext cx="221483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2C272A"/>
                </a:solidFill>
                <a:latin typeface="Roboto Condensed"/>
                <a:ea typeface="Roboto Condensed"/>
                <a:cs typeface="Roboto Condensed"/>
              </a:rPr>
              <a:t>Smoking History</a:t>
            </a:r>
          </a:p>
        </p:txBody>
      </p:sp>
      <p:sp>
        <p:nvSpPr>
          <p:cNvPr id="29" name="TextBox 28">
            <a:extLst>
              <a:ext uri="{FF2B5EF4-FFF2-40B4-BE49-F238E27FC236}">
                <a16:creationId xmlns:a16="http://schemas.microsoft.com/office/drawing/2014/main" id="{1E76431D-DA61-1CB3-6C6F-BDECBA426561}"/>
              </a:ext>
            </a:extLst>
          </p:cNvPr>
          <p:cNvSpPr txBox="1"/>
          <p:nvPr/>
        </p:nvSpPr>
        <p:spPr>
          <a:xfrm rot="-5400000">
            <a:off x="-175096" y="1403657"/>
            <a:ext cx="1019751" cy="317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tx1">
                    <a:lumMod val="50000"/>
                  </a:schemeClr>
                </a:solidFill>
              </a:rPr>
              <a:t>NUMERIC</a:t>
            </a:r>
          </a:p>
        </p:txBody>
      </p:sp>
      <p:sp>
        <p:nvSpPr>
          <p:cNvPr id="31" name="TextBox 30">
            <a:extLst>
              <a:ext uri="{FF2B5EF4-FFF2-40B4-BE49-F238E27FC236}">
                <a16:creationId xmlns:a16="http://schemas.microsoft.com/office/drawing/2014/main" id="{D07E3A93-8F28-1282-6E5C-40F2424804B0}"/>
              </a:ext>
            </a:extLst>
          </p:cNvPr>
          <p:cNvSpPr txBox="1"/>
          <p:nvPr/>
        </p:nvSpPr>
        <p:spPr>
          <a:xfrm rot="-5400000">
            <a:off x="-464440" y="3638389"/>
            <a:ext cx="15976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1">
                    <a:lumMod val="50000"/>
                  </a:schemeClr>
                </a:solidFill>
              </a:rPr>
              <a:t>CATEGORRCAL</a:t>
            </a:r>
          </a:p>
        </p:txBody>
      </p:sp>
      <p:sp>
        <p:nvSpPr>
          <p:cNvPr id="37" name="Title 2">
            <a:extLst>
              <a:ext uri="{FF2B5EF4-FFF2-40B4-BE49-F238E27FC236}">
                <a16:creationId xmlns:a16="http://schemas.microsoft.com/office/drawing/2014/main" id="{176D7119-D21F-7499-9630-1557FF34B00F}"/>
              </a:ext>
            </a:extLst>
          </p:cNvPr>
          <p:cNvSpPr txBox="1">
            <a:spLocks/>
          </p:cNvSpPr>
          <p:nvPr/>
        </p:nvSpPr>
        <p:spPr>
          <a:xfrm>
            <a:off x="140369" y="125670"/>
            <a:ext cx="9144000" cy="4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a:buNone/>
              <a:defRPr sz="2400" b="0"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pen Sans Light"/>
                <a:ea typeface="Open Sans Light"/>
                <a:cs typeface="Open Sans Light"/>
                <a:sym typeface="Open Sans Light"/>
              </a:defRPr>
            </a:lvl9pPr>
          </a:lstStyle>
          <a:p>
            <a:pPr algn="l"/>
            <a:r>
              <a:rPr lang="en-US"/>
              <a:t>Data Snapshot</a:t>
            </a:r>
          </a:p>
        </p:txBody>
      </p:sp>
      <p:grpSp>
        <p:nvGrpSpPr>
          <p:cNvPr id="42" name="Group 41">
            <a:extLst>
              <a:ext uri="{FF2B5EF4-FFF2-40B4-BE49-F238E27FC236}">
                <a16:creationId xmlns:a16="http://schemas.microsoft.com/office/drawing/2014/main" id="{872FE060-C3E5-9B53-686B-98A8C31257E6}"/>
              </a:ext>
            </a:extLst>
          </p:cNvPr>
          <p:cNvGrpSpPr>
            <a:grpSpLocks noUngrp="1" noChangeAspect="1"/>
          </p:cNvGrpSpPr>
          <p:nvPr/>
        </p:nvGrpSpPr>
        <p:grpSpPr>
          <a:xfrm>
            <a:off x="4117298" y="4218457"/>
            <a:ext cx="301768" cy="333517"/>
            <a:chOff x="7629577" y="3828089"/>
            <a:chExt cx="1106100" cy="1106100"/>
          </a:xfrm>
        </p:grpSpPr>
        <p:sp>
          <p:nvSpPr>
            <p:cNvPr id="39" name="Google Shape;680;p49">
              <a:extLst>
                <a:ext uri="{FF2B5EF4-FFF2-40B4-BE49-F238E27FC236}">
                  <a16:creationId xmlns:a16="http://schemas.microsoft.com/office/drawing/2014/main" id="{CC9EB173-3196-0A27-CE35-8C5021EB4C9C}"/>
                </a:ext>
              </a:extLst>
            </p:cNvPr>
            <p:cNvSpPr/>
            <p:nvPr/>
          </p:nvSpPr>
          <p:spPr>
            <a:xfrm>
              <a:off x="7850490" y="4306667"/>
              <a:ext cx="671418" cy="148826"/>
            </a:xfrm>
            <a:custGeom>
              <a:avLst/>
              <a:gdLst/>
              <a:ahLst/>
              <a:cxnLst/>
              <a:rect l="l" t="t" r="r" b="b"/>
              <a:pathLst>
                <a:path w="11247" h="2493" extrusionOk="0">
                  <a:moveTo>
                    <a:pt x="0" y="0"/>
                  </a:moveTo>
                  <a:lnTo>
                    <a:pt x="0" y="2493"/>
                  </a:lnTo>
                  <a:lnTo>
                    <a:pt x="11247" y="2493"/>
                  </a:lnTo>
                  <a:lnTo>
                    <a:pt x="11247" y="0"/>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1;p49">
              <a:extLst>
                <a:ext uri="{FF2B5EF4-FFF2-40B4-BE49-F238E27FC236}">
                  <a16:creationId xmlns:a16="http://schemas.microsoft.com/office/drawing/2014/main" id="{BFE2777A-DFFC-8DE1-29AF-C14133D0F097}"/>
                </a:ext>
              </a:extLst>
            </p:cNvPr>
            <p:cNvSpPr/>
            <p:nvPr/>
          </p:nvSpPr>
          <p:spPr>
            <a:xfrm>
              <a:off x="8111786" y="4045368"/>
              <a:ext cx="148826" cy="671418"/>
            </a:xfrm>
            <a:custGeom>
              <a:avLst/>
              <a:gdLst/>
              <a:ahLst/>
              <a:cxnLst/>
              <a:rect l="l" t="t" r="r" b="b"/>
              <a:pathLst>
                <a:path w="2493" h="11247" extrusionOk="0">
                  <a:moveTo>
                    <a:pt x="0" y="0"/>
                  </a:moveTo>
                  <a:lnTo>
                    <a:pt x="0" y="11247"/>
                  </a:lnTo>
                  <a:lnTo>
                    <a:pt x="2493" y="11247"/>
                  </a:lnTo>
                  <a:lnTo>
                    <a:pt x="2493" y="0"/>
                  </a:lnTo>
                  <a:close/>
                </a:path>
              </a:pathLst>
            </a:custGeom>
            <a:solidFill>
              <a:srgbClr val="EA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2;p49">
              <a:extLst>
                <a:ext uri="{FF2B5EF4-FFF2-40B4-BE49-F238E27FC236}">
                  <a16:creationId xmlns:a16="http://schemas.microsoft.com/office/drawing/2014/main" id="{1055CEC2-4625-7842-DEB0-9420F393694A}"/>
                </a:ext>
              </a:extLst>
            </p:cNvPr>
            <p:cNvSpPr/>
            <p:nvPr/>
          </p:nvSpPr>
          <p:spPr>
            <a:xfrm>
              <a:off x="7629577" y="3828089"/>
              <a:ext cx="1106100" cy="110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7341024"/>
      </p:ext>
    </p:extLst>
  </p:cSld>
  <p:clrMapOvr>
    <a:masterClrMapping/>
  </p:clrMapOvr>
</p:sld>
</file>

<file path=ppt/theme/theme1.xml><?xml version="1.0" encoding="utf-8"?>
<a:theme xmlns:a="http://schemas.openxmlformats.org/drawingml/2006/main" name="Heart Clinical Case by Slidesgo">
  <a:themeElements>
    <a:clrScheme name="Simple Light">
      <a:dk1>
        <a:srgbClr val="2468D6"/>
      </a:dk1>
      <a:lt1>
        <a:srgbClr val="FFFFFF"/>
      </a:lt1>
      <a:dk2>
        <a:srgbClr val="2C272A"/>
      </a:dk2>
      <a:lt2>
        <a:srgbClr val="FED1CF"/>
      </a:lt2>
      <a:accent1>
        <a:srgbClr val="EA2424"/>
      </a:accent1>
      <a:accent2>
        <a:srgbClr val="EBEBEB"/>
      </a:accent2>
      <a:accent3>
        <a:srgbClr val="2468D6"/>
      </a:accent3>
      <a:accent4>
        <a:srgbClr val="2C272A"/>
      </a:accent4>
      <a:accent5>
        <a:srgbClr val="FED1CF"/>
      </a:accent5>
      <a:accent6>
        <a:srgbClr val="B78876"/>
      </a:accent6>
      <a:hlink>
        <a:srgbClr val="2468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1649</Words>
  <Application>Microsoft Office PowerPoint</Application>
  <PresentationFormat>On-screen Show (16:9)</PresentationFormat>
  <Paragraphs>269</Paragraphs>
  <Slides>44</Slides>
  <Notes>33</Notes>
  <HiddenSlides>10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Heart Clinical Case by Slidesgo</vt:lpstr>
      <vt:lpstr>Heart Disease Classification Project</vt:lpstr>
      <vt:lpstr>OUR TEAM</vt:lpstr>
      <vt:lpstr>CONTENTS</vt:lpstr>
      <vt:lpstr>1</vt:lpstr>
      <vt:lpstr>695,000</vt:lpstr>
      <vt:lpstr>~26 days</vt:lpstr>
      <vt:lpstr>Objective:</vt:lpstr>
      <vt:lpstr>Data Snapshot</vt:lpstr>
      <vt:lpstr>PowerPoint Presentation</vt:lpstr>
      <vt:lpstr>2</vt:lpstr>
      <vt:lpstr>APPROACH</vt:lpstr>
      <vt:lpstr>3</vt:lpstr>
      <vt:lpstr>Univariate Analysis </vt:lpstr>
      <vt:lpstr>Do you become more prone to CVD's as you grow old?</vt:lpstr>
      <vt:lpstr>Does obesity increase the risk of CVD? </vt:lpstr>
      <vt:lpstr>Does smoking lead to CVD's?</vt:lpstr>
      <vt:lpstr>Does exercise play a role in reducing the risk of CVD?</vt:lpstr>
      <vt:lpstr>What does excellent health actually mean?</vt:lpstr>
      <vt:lpstr>Are males more prone to heart disease?</vt:lpstr>
      <vt:lpstr>Is the public notion about alcohol consumption leading to CVD true?</vt:lpstr>
      <vt:lpstr>4</vt:lpstr>
      <vt:lpstr>Outlier Analysis and correlation matrix</vt:lpstr>
      <vt:lpstr>Intuitive Feature Engineering + Auto Encoding + Sampling</vt:lpstr>
      <vt:lpstr>5</vt:lpstr>
      <vt:lpstr>Model Performance Overview</vt:lpstr>
      <vt:lpstr>Logistic Regression  </vt:lpstr>
      <vt:lpstr>Random Forest Classifier </vt:lpstr>
      <vt:lpstr>XG Boost Classifier</vt:lpstr>
      <vt:lpstr>6</vt:lpstr>
      <vt:lpstr>CONCLUSION</vt:lpstr>
      <vt:lpstr>What Starts Here Changes the World</vt:lpstr>
      <vt:lpstr>REFERENCES</vt:lpstr>
      <vt:lpstr>Other Analysis......</vt:lpstr>
      <vt:lpstr>Univariate Analysis (Numerical features)</vt:lpstr>
      <vt:lpstr>Univariate Analysis(Categorical Features-1)</vt:lpstr>
      <vt:lpstr>Univariate Analysis(Categorical Features-2) </vt:lpstr>
      <vt:lpstr>Major factors driving CVD!!!</vt:lpstr>
      <vt:lpstr>Does mid-life crises make you depressed?</vt:lpstr>
      <vt:lpstr>Are obese people more prone to Diabetes?</vt:lpstr>
      <vt:lpstr>Relationship between smoking history, exercise and CVD</vt:lpstr>
      <vt:lpstr>Is there a relation between age and weight? Do people gain weight over the years and lose it as they get older?</vt:lpstr>
      <vt:lpstr>Are you prone to get cancer as you age? Is there a change in trend between skin cancer and other types of cancer?</vt:lpstr>
      <vt:lpstr>Slide Template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Classification Project</dc:title>
  <cp:lastModifiedBy>Daniel Zhu</cp:lastModifiedBy>
  <cp:revision>2</cp:revision>
  <dcterms:modified xsi:type="dcterms:W3CDTF">2023-09-03T08:37:24Z</dcterms:modified>
</cp:coreProperties>
</file>